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43"/>
  </p:notesMasterIdLst>
  <p:sldIdLst>
    <p:sldId id="256" r:id="rId2"/>
    <p:sldId id="257" r:id="rId3"/>
    <p:sldId id="260" r:id="rId4"/>
    <p:sldId id="258" r:id="rId5"/>
    <p:sldId id="283" r:id="rId6"/>
    <p:sldId id="284" r:id="rId7"/>
    <p:sldId id="285" r:id="rId8"/>
    <p:sldId id="294" r:id="rId9"/>
    <p:sldId id="288" r:id="rId10"/>
    <p:sldId id="290" r:id="rId11"/>
    <p:sldId id="291" r:id="rId12"/>
    <p:sldId id="286" r:id="rId13"/>
    <p:sldId id="287" r:id="rId14"/>
    <p:sldId id="281" r:id="rId15"/>
    <p:sldId id="282" r:id="rId16"/>
    <p:sldId id="295" r:id="rId17"/>
    <p:sldId id="296" r:id="rId18"/>
    <p:sldId id="289" r:id="rId19"/>
    <p:sldId id="292" r:id="rId20"/>
    <p:sldId id="293" r:id="rId21"/>
    <p:sldId id="266" r:id="rId22"/>
    <p:sldId id="277" r:id="rId23"/>
    <p:sldId id="259" r:id="rId24"/>
    <p:sldId id="261" r:id="rId25"/>
    <p:sldId id="262" r:id="rId26"/>
    <p:sldId id="265" r:id="rId27"/>
    <p:sldId id="278" r:id="rId28"/>
    <p:sldId id="279" r:id="rId29"/>
    <p:sldId id="280" r:id="rId30"/>
    <p:sldId id="263" r:id="rId31"/>
    <p:sldId id="264" r:id="rId32"/>
    <p:sldId id="267" r:id="rId33"/>
    <p:sldId id="268" r:id="rId34"/>
    <p:sldId id="269" r:id="rId35"/>
    <p:sldId id="270" r:id="rId36"/>
    <p:sldId id="271" r:id="rId37"/>
    <p:sldId id="272" r:id="rId38"/>
    <p:sldId id="273" r:id="rId39"/>
    <p:sldId id="274" r:id="rId40"/>
    <p:sldId id="275" r:id="rId41"/>
    <p:sldId id="27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9979D7-1D45-4F0D-9B2D-A971C5E0432B}" v="7" dt="2023-04-11T15:52:00.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8" d="100"/>
          <a:sy n="88" d="100"/>
        </p:scale>
        <p:origin x="7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1T15:52:24.816" v="271" actId="26606"/>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ord">
        <pc:chgData name="Emily Crose" userId="5a1598ef78992c55" providerId="LiveId" clId="{ED9979D7-1D45-4F0D-9B2D-A971C5E0432B}" dt="2023-04-11T14:07:29.393" v="1"/>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B420E-56E4-4742-A17F-6E3FC81B4E3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D634944-DD19-430D-9999-26BBE39966B1}">
      <dgm:prSet/>
      <dgm:spPr/>
      <dgm:t>
        <a:bodyPr/>
        <a:lstStyle/>
        <a:p>
          <a:pPr>
            <a:defRPr b="1"/>
          </a:pPr>
          <a:r>
            <a:rPr lang="en-US"/>
            <a:t>What is compiling?</a:t>
          </a:r>
        </a:p>
      </dgm:t>
    </dgm:pt>
    <dgm:pt modelId="{AF3D65B5-314F-4AD3-BED6-7E752C87F3DA}" type="parTrans" cxnId="{3D26A1FC-7AA4-4D32-953C-404D8A101298}">
      <dgm:prSet/>
      <dgm:spPr/>
      <dgm:t>
        <a:bodyPr/>
        <a:lstStyle/>
        <a:p>
          <a:endParaRPr lang="en-US"/>
        </a:p>
      </dgm:t>
    </dgm:pt>
    <dgm:pt modelId="{C924D333-5189-4DD0-8A17-224DEB1D3154}" type="sibTrans" cxnId="{3D26A1FC-7AA4-4D32-953C-404D8A101298}">
      <dgm:prSet/>
      <dgm:spPr/>
      <dgm:t>
        <a:bodyPr/>
        <a:lstStyle/>
        <a:p>
          <a:endParaRPr lang="en-US"/>
        </a:p>
      </dgm:t>
    </dgm:pt>
    <dgm:pt modelId="{E39F66B7-FF01-4320-B705-35915FBB3EC9}">
      <dgm:prSet/>
      <dgm:spPr/>
      <dgm:t>
        <a:bodyPr/>
        <a:lstStyle/>
        <a:p>
          <a:pPr>
            <a:defRPr b="1"/>
          </a:pPr>
          <a:r>
            <a:rPr lang="en-US"/>
            <a:t>A set of instructions that has been compiled becomes an executable ‘binary’</a:t>
          </a:r>
        </a:p>
      </dgm:t>
    </dgm:pt>
    <dgm:pt modelId="{BA3316BF-E7DF-4289-85DB-E2772DCE7BB7}" type="parTrans" cxnId="{2B1244BC-B426-4D75-B848-CB68AC6B9490}">
      <dgm:prSet/>
      <dgm:spPr/>
      <dgm:t>
        <a:bodyPr/>
        <a:lstStyle/>
        <a:p>
          <a:endParaRPr lang="en-US"/>
        </a:p>
      </dgm:t>
    </dgm:pt>
    <dgm:pt modelId="{CAAF5DBC-DD21-40E0-A4E3-2F44DAA7A3A1}" type="sibTrans" cxnId="{2B1244BC-B426-4D75-B848-CB68AC6B9490}">
      <dgm:prSet/>
      <dgm:spPr/>
      <dgm:t>
        <a:bodyPr/>
        <a:lstStyle/>
        <a:p>
          <a:endParaRPr lang="en-US"/>
        </a:p>
      </dgm:t>
    </dgm:pt>
    <dgm:pt modelId="{8644F694-7AE2-4806-8917-0D040B708698}">
      <dgm:prSet/>
      <dgm:spPr/>
      <dgm:t>
        <a:bodyPr/>
        <a:lstStyle/>
        <a:p>
          <a:r>
            <a:rPr lang="en-US"/>
            <a:t>We may just call this an ‘executable’</a:t>
          </a:r>
        </a:p>
      </dgm:t>
    </dgm:pt>
    <dgm:pt modelId="{BC2C0C87-87EA-48F4-992A-ED84C2FA0CA5}" type="parTrans" cxnId="{299CAA9B-4EA3-47C6-9DA0-83BE6B811A93}">
      <dgm:prSet/>
      <dgm:spPr/>
      <dgm:t>
        <a:bodyPr/>
        <a:lstStyle/>
        <a:p>
          <a:endParaRPr lang="en-US"/>
        </a:p>
      </dgm:t>
    </dgm:pt>
    <dgm:pt modelId="{D8D01865-407A-45FD-9762-A6AE8E087A2C}" type="sibTrans" cxnId="{299CAA9B-4EA3-47C6-9DA0-83BE6B811A93}">
      <dgm:prSet/>
      <dgm:spPr/>
      <dgm:t>
        <a:bodyPr/>
        <a:lstStyle/>
        <a:p>
          <a:endParaRPr lang="en-US"/>
        </a:p>
      </dgm:t>
    </dgm:pt>
    <dgm:pt modelId="{C5C67E73-2AFA-451F-B956-9771DA611550}">
      <dgm:prSet/>
      <dgm:spPr/>
      <dgm:t>
        <a:bodyPr/>
        <a:lstStyle/>
        <a:p>
          <a:pPr>
            <a:defRPr b="1"/>
          </a:pPr>
          <a:r>
            <a:rPr lang="en-US"/>
            <a:t>Scripts do not compile!</a:t>
          </a:r>
        </a:p>
      </dgm:t>
    </dgm:pt>
    <dgm:pt modelId="{92150597-F27D-4FC9-BE39-FBEE13C98410}" type="parTrans" cxnId="{0985C05E-AEC0-4B00-ADB9-A7BC19ECF779}">
      <dgm:prSet/>
      <dgm:spPr/>
      <dgm:t>
        <a:bodyPr/>
        <a:lstStyle/>
        <a:p>
          <a:endParaRPr lang="en-US"/>
        </a:p>
      </dgm:t>
    </dgm:pt>
    <dgm:pt modelId="{D12A10DF-75D3-4B82-8472-6803E1F38DD6}" type="sibTrans" cxnId="{0985C05E-AEC0-4B00-ADB9-A7BC19ECF779}">
      <dgm:prSet/>
      <dgm:spPr/>
      <dgm:t>
        <a:bodyPr/>
        <a:lstStyle/>
        <a:p>
          <a:endParaRPr lang="en-US"/>
        </a:p>
      </dgm:t>
    </dgm:pt>
    <dgm:pt modelId="{B6BB349F-DAEB-41BA-B39D-1841E6041E6F}" type="pres">
      <dgm:prSet presAssocID="{9CDB420E-56E4-4742-A17F-6E3FC81B4E3C}" presName="root" presStyleCnt="0">
        <dgm:presLayoutVars>
          <dgm:dir/>
          <dgm:resizeHandles val="exact"/>
        </dgm:presLayoutVars>
      </dgm:prSet>
      <dgm:spPr/>
    </dgm:pt>
    <dgm:pt modelId="{FD9A5C84-670E-4DF3-9219-7E65669A3C82}" type="pres">
      <dgm:prSet presAssocID="{6D634944-DD19-430D-9999-26BBE39966B1}" presName="compNode" presStyleCnt="0"/>
      <dgm:spPr/>
    </dgm:pt>
    <dgm:pt modelId="{84CD2C09-85E3-4401-A890-B31B02438785}" type="pres">
      <dgm:prSet presAssocID="{6D634944-DD19-430D-9999-26BBE3996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49AA7FB-8EE8-431D-ACB0-6BB1239C128A}" type="pres">
      <dgm:prSet presAssocID="{6D634944-DD19-430D-9999-26BBE39966B1}" presName="iconSpace" presStyleCnt="0"/>
      <dgm:spPr/>
    </dgm:pt>
    <dgm:pt modelId="{505421C4-AB16-4861-8408-DE6B59D9CF26}" type="pres">
      <dgm:prSet presAssocID="{6D634944-DD19-430D-9999-26BBE39966B1}" presName="parTx" presStyleLbl="revTx" presStyleIdx="0" presStyleCnt="6">
        <dgm:presLayoutVars>
          <dgm:chMax val="0"/>
          <dgm:chPref val="0"/>
        </dgm:presLayoutVars>
      </dgm:prSet>
      <dgm:spPr/>
    </dgm:pt>
    <dgm:pt modelId="{F177BA9C-7AB6-4F59-AAA5-12219996E5FF}" type="pres">
      <dgm:prSet presAssocID="{6D634944-DD19-430D-9999-26BBE39966B1}" presName="txSpace" presStyleCnt="0"/>
      <dgm:spPr/>
    </dgm:pt>
    <dgm:pt modelId="{2DAB3544-39D8-47A4-A500-56BE083910C6}" type="pres">
      <dgm:prSet presAssocID="{6D634944-DD19-430D-9999-26BBE39966B1}" presName="desTx" presStyleLbl="revTx" presStyleIdx="1" presStyleCnt="6">
        <dgm:presLayoutVars/>
      </dgm:prSet>
      <dgm:spPr/>
    </dgm:pt>
    <dgm:pt modelId="{45D12515-ECBF-4C78-9D81-42D9F80D8501}" type="pres">
      <dgm:prSet presAssocID="{C924D333-5189-4DD0-8A17-224DEB1D3154}" presName="sibTrans" presStyleCnt="0"/>
      <dgm:spPr/>
    </dgm:pt>
    <dgm:pt modelId="{03AB0C14-4D3A-42C2-B5CC-447FCC027CB2}" type="pres">
      <dgm:prSet presAssocID="{E39F66B7-FF01-4320-B705-35915FBB3EC9}" presName="compNode" presStyleCnt="0"/>
      <dgm:spPr/>
    </dgm:pt>
    <dgm:pt modelId="{09BC8425-E0DB-4D9A-8656-404CC8B27A68}" type="pres">
      <dgm:prSet presAssocID="{E39F66B7-FF01-4320-B705-35915FBB3E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3D7DD225-C961-440D-AAA5-48A18129A62B}" type="pres">
      <dgm:prSet presAssocID="{E39F66B7-FF01-4320-B705-35915FBB3EC9}" presName="iconSpace" presStyleCnt="0"/>
      <dgm:spPr/>
    </dgm:pt>
    <dgm:pt modelId="{023DCDB9-7C7A-40E0-A918-D08E0B76A3A2}" type="pres">
      <dgm:prSet presAssocID="{E39F66B7-FF01-4320-B705-35915FBB3EC9}" presName="parTx" presStyleLbl="revTx" presStyleIdx="2" presStyleCnt="6">
        <dgm:presLayoutVars>
          <dgm:chMax val="0"/>
          <dgm:chPref val="0"/>
        </dgm:presLayoutVars>
      </dgm:prSet>
      <dgm:spPr/>
    </dgm:pt>
    <dgm:pt modelId="{84B8F322-E211-4035-9942-F5D6D07CC0EB}" type="pres">
      <dgm:prSet presAssocID="{E39F66B7-FF01-4320-B705-35915FBB3EC9}" presName="txSpace" presStyleCnt="0"/>
      <dgm:spPr/>
    </dgm:pt>
    <dgm:pt modelId="{B95075DF-2E76-4CB6-AFA1-D6FF9372F10E}" type="pres">
      <dgm:prSet presAssocID="{E39F66B7-FF01-4320-B705-35915FBB3EC9}" presName="desTx" presStyleLbl="revTx" presStyleIdx="3" presStyleCnt="6">
        <dgm:presLayoutVars/>
      </dgm:prSet>
      <dgm:spPr/>
    </dgm:pt>
    <dgm:pt modelId="{8AA9C3BD-8B80-43CE-B255-3C9C2A218148}" type="pres">
      <dgm:prSet presAssocID="{CAAF5DBC-DD21-40E0-A4E3-2F44DAA7A3A1}" presName="sibTrans" presStyleCnt="0"/>
      <dgm:spPr/>
    </dgm:pt>
    <dgm:pt modelId="{C1469A32-D6AF-4B23-BB60-CEB355DCA579}" type="pres">
      <dgm:prSet presAssocID="{C5C67E73-2AFA-451F-B956-9771DA611550}" presName="compNode" presStyleCnt="0"/>
      <dgm:spPr/>
    </dgm:pt>
    <dgm:pt modelId="{9AB57270-A24F-4DF6-800A-2FC454FE3B95}" type="pres">
      <dgm:prSet presAssocID="{C5C67E73-2AFA-451F-B956-9771DA6115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FCBB94B-55A2-4940-94B0-4D1B7E39076F}" type="pres">
      <dgm:prSet presAssocID="{C5C67E73-2AFA-451F-B956-9771DA611550}" presName="iconSpace" presStyleCnt="0"/>
      <dgm:spPr/>
    </dgm:pt>
    <dgm:pt modelId="{F2812051-3202-49D0-824C-876EA2D96E50}" type="pres">
      <dgm:prSet presAssocID="{C5C67E73-2AFA-451F-B956-9771DA611550}" presName="parTx" presStyleLbl="revTx" presStyleIdx="4" presStyleCnt="6">
        <dgm:presLayoutVars>
          <dgm:chMax val="0"/>
          <dgm:chPref val="0"/>
        </dgm:presLayoutVars>
      </dgm:prSet>
      <dgm:spPr/>
    </dgm:pt>
    <dgm:pt modelId="{EE5A9645-6804-40E6-9FCA-34D79A78A0B8}" type="pres">
      <dgm:prSet presAssocID="{C5C67E73-2AFA-451F-B956-9771DA611550}" presName="txSpace" presStyleCnt="0"/>
      <dgm:spPr/>
    </dgm:pt>
    <dgm:pt modelId="{C2584B7F-7DCE-4F64-9587-3F0BA1E6805D}" type="pres">
      <dgm:prSet presAssocID="{C5C67E73-2AFA-451F-B956-9771DA611550}" presName="desTx" presStyleLbl="revTx" presStyleIdx="5" presStyleCnt="6">
        <dgm:presLayoutVars/>
      </dgm:prSet>
      <dgm:spPr/>
    </dgm:pt>
  </dgm:ptLst>
  <dgm:cxnLst>
    <dgm:cxn modelId="{40EBE729-20FE-473A-BA2F-57B2379437AF}" type="presOf" srcId="{9CDB420E-56E4-4742-A17F-6E3FC81B4E3C}" destId="{B6BB349F-DAEB-41BA-B39D-1841E6041E6F}" srcOrd="0" destOrd="0" presId="urn:microsoft.com/office/officeart/2018/2/layout/IconLabelDescriptionList"/>
    <dgm:cxn modelId="{0985C05E-AEC0-4B00-ADB9-A7BC19ECF779}" srcId="{9CDB420E-56E4-4742-A17F-6E3FC81B4E3C}" destId="{C5C67E73-2AFA-451F-B956-9771DA611550}" srcOrd="2" destOrd="0" parTransId="{92150597-F27D-4FC9-BE39-FBEE13C98410}" sibTransId="{D12A10DF-75D3-4B82-8472-6803E1F38DD6}"/>
    <dgm:cxn modelId="{C4843245-1D74-4BC9-B0A6-B0D3EF12E179}" type="presOf" srcId="{6D634944-DD19-430D-9999-26BBE39966B1}" destId="{505421C4-AB16-4861-8408-DE6B59D9CF26}" srcOrd="0" destOrd="0" presId="urn:microsoft.com/office/officeart/2018/2/layout/IconLabelDescriptionList"/>
    <dgm:cxn modelId="{7136B982-6CF8-4EEB-9A00-F0E5135279E4}" type="presOf" srcId="{C5C67E73-2AFA-451F-B956-9771DA611550}" destId="{F2812051-3202-49D0-824C-876EA2D96E50}" srcOrd="0" destOrd="0" presId="urn:microsoft.com/office/officeart/2018/2/layout/IconLabelDescriptionList"/>
    <dgm:cxn modelId="{299CAA9B-4EA3-47C6-9DA0-83BE6B811A93}" srcId="{E39F66B7-FF01-4320-B705-35915FBB3EC9}" destId="{8644F694-7AE2-4806-8917-0D040B708698}" srcOrd="0" destOrd="0" parTransId="{BC2C0C87-87EA-48F4-992A-ED84C2FA0CA5}" sibTransId="{D8D01865-407A-45FD-9762-A6AE8E087A2C}"/>
    <dgm:cxn modelId="{6BEDC1B8-9910-4E68-8499-DAA423205962}" type="presOf" srcId="{8644F694-7AE2-4806-8917-0D040B708698}" destId="{B95075DF-2E76-4CB6-AFA1-D6FF9372F10E}" srcOrd="0" destOrd="0" presId="urn:microsoft.com/office/officeart/2018/2/layout/IconLabelDescriptionList"/>
    <dgm:cxn modelId="{2B1244BC-B426-4D75-B848-CB68AC6B9490}" srcId="{9CDB420E-56E4-4742-A17F-6E3FC81B4E3C}" destId="{E39F66B7-FF01-4320-B705-35915FBB3EC9}" srcOrd="1" destOrd="0" parTransId="{BA3316BF-E7DF-4289-85DB-E2772DCE7BB7}" sibTransId="{CAAF5DBC-DD21-40E0-A4E3-2F44DAA7A3A1}"/>
    <dgm:cxn modelId="{2E6F98FB-F157-44E1-AC37-AF7C1B77CBD2}" type="presOf" srcId="{E39F66B7-FF01-4320-B705-35915FBB3EC9}" destId="{023DCDB9-7C7A-40E0-A918-D08E0B76A3A2}" srcOrd="0" destOrd="0" presId="urn:microsoft.com/office/officeart/2018/2/layout/IconLabelDescriptionList"/>
    <dgm:cxn modelId="{3D26A1FC-7AA4-4D32-953C-404D8A101298}" srcId="{9CDB420E-56E4-4742-A17F-6E3FC81B4E3C}" destId="{6D634944-DD19-430D-9999-26BBE39966B1}" srcOrd="0" destOrd="0" parTransId="{AF3D65B5-314F-4AD3-BED6-7E752C87F3DA}" sibTransId="{C924D333-5189-4DD0-8A17-224DEB1D3154}"/>
    <dgm:cxn modelId="{A5251FFE-F972-40FC-8331-C3A4A5C18FCD}" type="presParOf" srcId="{B6BB349F-DAEB-41BA-B39D-1841E6041E6F}" destId="{FD9A5C84-670E-4DF3-9219-7E65669A3C82}" srcOrd="0" destOrd="0" presId="urn:microsoft.com/office/officeart/2018/2/layout/IconLabelDescriptionList"/>
    <dgm:cxn modelId="{77B04D28-5F3D-4ACF-93EF-9809205F81D9}" type="presParOf" srcId="{FD9A5C84-670E-4DF3-9219-7E65669A3C82}" destId="{84CD2C09-85E3-4401-A890-B31B02438785}" srcOrd="0" destOrd="0" presId="urn:microsoft.com/office/officeart/2018/2/layout/IconLabelDescriptionList"/>
    <dgm:cxn modelId="{518DD398-E70F-4F1D-9783-FE8DF7C67186}" type="presParOf" srcId="{FD9A5C84-670E-4DF3-9219-7E65669A3C82}" destId="{649AA7FB-8EE8-431D-ACB0-6BB1239C128A}" srcOrd="1" destOrd="0" presId="urn:microsoft.com/office/officeart/2018/2/layout/IconLabelDescriptionList"/>
    <dgm:cxn modelId="{00270A65-E10F-404C-B0ED-1EF4F2BA38EB}" type="presParOf" srcId="{FD9A5C84-670E-4DF3-9219-7E65669A3C82}" destId="{505421C4-AB16-4861-8408-DE6B59D9CF26}" srcOrd="2" destOrd="0" presId="urn:microsoft.com/office/officeart/2018/2/layout/IconLabelDescriptionList"/>
    <dgm:cxn modelId="{E12C5A78-C820-477B-BBE5-C9FF78E79163}" type="presParOf" srcId="{FD9A5C84-670E-4DF3-9219-7E65669A3C82}" destId="{F177BA9C-7AB6-4F59-AAA5-12219996E5FF}" srcOrd="3" destOrd="0" presId="urn:microsoft.com/office/officeart/2018/2/layout/IconLabelDescriptionList"/>
    <dgm:cxn modelId="{5FFC94AC-E2F0-46EA-B78F-F85D442FA481}" type="presParOf" srcId="{FD9A5C84-670E-4DF3-9219-7E65669A3C82}" destId="{2DAB3544-39D8-47A4-A500-56BE083910C6}" srcOrd="4" destOrd="0" presId="urn:microsoft.com/office/officeart/2018/2/layout/IconLabelDescriptionList"/>
    <dgm:cxn modelId="{67BD7544-BFBD-4DEA-9CB8-5AFEDCA0AF3D}" type="presParOf" srcId="{B6BB349F-DAEB-41BA-B39D-1841E6041E6F}" destId="{45D12515-ECBF-4C78-9D81-42D9F80D8501}" srcOrd="1" destOrd="0" presId="urn:microsoft.com/office/officeart/2018/2/layout/IconLabelDescriptionList"/>
    <dgm:cxn modelId="{3A1BF3FF-4A92-4710-9720-CF13A594D6DA}" type="presParOf" srcId="{B6BB349F-DAEB-41BA-B39D-1841E6041E6F}" destId="{03AB0C14-4D3A-42C2-B5CC-447FCC027CB2}" srcOrd="2" destOrd="0" presId="urn:microsoft.com/office/officeart/2018/2/layout/IconLabelDescriptionList"/>
    <dgm:cxn modelId="{9533676A-190C-4065-99A7-674BC8B47275}" type="presParOf" srcId="{03AB0C14-4D3A-42C2-B5CC-447FCC027CB2}" destId="{09BC8425-E0DB-4D9A-8656-404CC8B27A68}" srcOrd="0" destOrd="0" presId="urn:microsoft.com/office/officeart/2018/2/layout/IconLabelDescriptionList"/>
    <dgm:cxn modelId="{6659B7AA-8466-4E7D-A3AD-667726D06166}" type="presParOf" srcId="{03AB0C14-4D3A-42C2-B5CC-447FCC027CB2}" destId="{3D7DD225-C961-440D-AAA5-48A18129A62B}" srcOrd="1" destOrd="0" presId="urn:microsoft.com/office/officeart/2018/2/layout/IconLabelDescriptionList"/>
    <dgm:cxn modelId="{6C31CD85-84B5-4E42-AEAF-EC82C6871D68}" type="presParOf" srcId="{03AB0C14-4D3A-42C2-B5CC-447FCC027CB2}" destId="{023DCDB9-7C7A-40E0-A918-D08E0B76A3A2}" srcOrd="2" destOrd="0" presId="urn:microsoft.com/office/officeart/2018/2/layout/IconLabelDescriptionList"/>
    <dgm:cxn modelId="{1CBE0912-F09C-45C5-9406-0F30C232F619}" type="presParOf" srcId="{03AB0C14-4D3A-42C2-B5CC-447FCC027CB2}" destId="{84B8F322-E211-4035-9942-F5D6D07CC0EB}" srcOrd="3" destOrd="0" presId="urn:microsoft.com/office/officeart/2018/2/layout/IconLabelDescriptionList"/>
    <dgm:cxn modelId="{66EF260B-37F5-4353-85D2-9EC3588BC7D7}" type="presParOf" srcId="{03AB0C14-4D3A-42C2-B5CC-447FCC027CB2}" destId="{B95075DF-2E76-4CB6-AFA1-D6FF9372F10E}" srcOrd="4" destOrd="0" presId="urn:microsoft.com/office/officeart/2018/2/layout/IconLabelDescriptionList"/>
    <dgm:cxn modelId="{ED602FEF-F96C-4125-97E6-9374FD7C47B6}" type="presParOf" srcId="{B6BB349F-DAEB-41BA-B39D-1841E6041E6F}" destId="{8AA9C3BD-8B80-43CE-B255-3C9C2A218148}" srcOrd="3" destOrd="0" presId="urn:microsoft.com/office/officeart/2018/2/layout/IconLabelDescriptionList"/>
    <dgm:cxn modelId="{528F7DC3-610A-4D42-90D2-F52B257DB39D}" type="presParOf" srcId="{B6BB349F-DAEB-41BA-B39D-1841E6041E6F}" destId="{C1469A32-D6AF-4B23-BB60-CEB355DCA579}" srcOrd="4" destOrd="0" presId="urn:microsoft.com/office/officeart/2018/2/layout/IconLabelDescriptionList"/>
    <dgm:cxn modelId="{0FFAC513-75B6-4AFC-A9F1-18AD5F8AAA56}" type="presParOf" srcId="{C1469A32-D6AF-4B23-BB60-CEB355DCA579}" destId="{9AB57270-A24F-4DF6-800A-2FC454FE3B95}" srcOrd="0" destOrd="0" presId="urn:microsoft.com/office/officeart/2018/2/layout/IconLabelDescriptionList"/>
    <dgm:cxn modelId="{1DD0F7E9-33EB-4D48-9E8F-531A8C52BF5C}" type="presParOf" srcId="{C1469A32-D6AF-4B23-BB60-CEB355DCA579}" destId="{7FCBB94B-55A2-4940-94B0-4D1B7E39076F}" srcOrd="1" destOrd="0" presId="urn:microsoft.com/office/officeart/2018/2/layout/IconLabelDescriptionList"/>
    <dgm:cxn modelId="{5B2D4F65-7B78-4ED4-B5B8-F72074996BFA}" type="presParOf" srcId="{C1469A32-D6AF-4B23-BB60-CEB355DCA579}" destId="{F2812051-3202-49D0-824C-876EA2D96E50}" srcOrd="2" destOrd="0" presId="urn:microsoft.com/office/officeart/2018/2/layout/IconLabelDescriptionList"/>
    <dgm:cxn modelId="{64CEE4C2-4A2A-4B5B-BA34-3F984FD12297}" type="presParOf" srcId="{C1469A32-D6AF-4B23-BB60-CEB355DCA579}" destId="{EE5A9645-6804-40E6-9FCA-34D79A78A0B8}" srcOrd="3" destOrd="0" presId="urn:microsoft.com/office/officeart/2018/2/layout/IconLabelDescriptionList"/>
    <dgm:cxn modelId="{EA67F1F0-E4A7-4044-9591-9FAAC59F5576}" type="presParOf" srcId="{C1469A32-D6AF-4B23-BB60-CEB355DCA579}" destId="{C2584B7F-7DCE-4F64-9587-3F0BA1E6805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D35DF8-9ED4-46E5-A058-797577DFD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FB90C8-6D3C-45E3-9B03-8DA3841C616A}">
      <dgm:prSet/>
      <dgm:spPr/>
      <dgm:t>
        <a:bodyPr/>
        <a:lstStyle/>
        <a:p>
          <a:pPr>
            <a:defRPr b="1"/>
          </a:pPr>
          <a:r>
            <a:rPr lang="en-US"/>
            <a:t>Do we know who they are?</a:t>
          </a:r>
        </a:p>
      </dgm:t>
    </dgm:pt>
    <dgm:pt modelId="{173E10E8-3A4E-4590-B151-E2F82E0FA54C}" type="parTrans" cxnId="{FC1D3D43-FAC4-470B-B860-6286F7F408DB}">
      <dgm:prSet/>
      <dgm:spPr/>
      <dgm:t>
        <a:bodyPr/>
        <a:lstStyle/>
        <a:p>
          <a:endParaRPr lang="en-US"/>
        </a:p>
      </dgm:t>
    </dgm:pt>
    <dgm:pt modelId="{61D28FBF-21D6-4005-9768-526F1F6C0647}" type="sibTrans" cxnId="{FC1D3D43-FAC4-470B-B860-6286F7F408DB}">
      <dgm:prSet/>
      <dgm:spPr/>
      <dgm:t>
        <a:bodyPr/>
        <a:lstStyle/>
        <a:p>
          <a:endParaRPr lang="en-US"/>
        </a:p>
      </dgm:t>
    </dgm:pt>
    <dgm:pt modelId="{E906B0D7-0B19-4F72-9785-EFA43CFFFD49}">
      <dgm:prSet/>
      <dgm:spPr/>
      <dgm:t>
        <a:bodyPr/>
        <a:lstStyle/>
        <a:p>
          <a:pPr>
            <a:defRPr b="1"/>
          </a:pPr>
          <a:r>
            <a:rPr lang="en-US"/>
            <a:t>What kind of sensitive information might we be processing?</a:t>
          </a:r>
        </a:p>
      </dgm:t>
    </dgm:pt>
    <dgm:pt modelId="{02A054EA-5BBC-48EF-BF6B-60FE00EF9932}" type="parTrans" cxnId="{37495660-1CDE-41A7-83C0-B3B5C96ACF0C}">
      <dgm:prSet/>
      <dgm:spPr/>
      <dgm:t>
        <a:bodyPr/>
        <a:lstStyle/>
        <a:p>
          <a:endParaRPr lang="en-US"/>
        </a:p>
      </dgm:t>
    </dgm:pt>
    <dgm:pt modelId="{D97445F2-F9BD-40BF-8050-9D1DF875F867}" type="sibTrans" cxnId="{37495660-1CDE-41A7-83C0-B3B5C96ACF0C}">
      <dgm:prSet/>
      <dgm:spPr/>
      <dgm:t>
        <a:bodyPr/>
        <a:lstStyle/>
        <a:p>
          <a:endParaRPr lang="en-US"/>
        </a:p>
      </dgm:t>
    </dgm:pt>
    <dgm:pt modelId="{21F2791D-92A1-480B-8301-DA28594BCE17}">
      <dgm:prSet/>
      <dgm:spPr/>
      <dgm:t>
        <a:bodyPr/>
        <a:lstStyle/>
        <a:p>
          <a:r>
            <a:rPr lang="en-US"/>
            <a:t>Personally identifiable information?</a:t>
          </a:r>
        </a:p>
      </dgm:t>
    </dgm:pt>
    <dgm:pt modelId="{30B6BB24-4947-4D8A-86B9-505BF5A671FB}" type="parTrans" cxnId="{2C0B2BBA-280B-4862-9640-DBC05CDC6E23}">
      <dgm:prSet/>
      <dgm:spPr/>
      <dgm:t>
        <a:bodyPr/>
        <a:lstStyle/>
        <a:p>
          <a:endParaRPr lang="en-US"/>
        </a:p>
      </dgm:t>
    </dgm:pt>
    <dgm:pt modelId="{0320A740-67E7-48A4-AD7D-6C1326918CAC}" type="sibTrans" cxnId="{2C0B2BBA-280B-4862-9640-DBC05CDC6E23}">
      <dgm:prSet/>
      <dgm:spPr/>
      <dgm:t>
        <a:bodyPr/>
        <a:lstStyle/>
        <a:p>
          <a:endParaRPr lang="en-US"/>
        </a:p>
      </dgm:t>
    </dgm:pt>
    <dgm:pt modelId="{5967D89D-08C4-4CA1-98A7-9DF98B40B3D3}">
      <dgm:prSet/>
      <dgm:spPr/>
      <dgm:t>
        <a:bodyPr/>
        <a:lstStyle/>
        <a:p>
          <a:r>
            <a:rPr lang="en-US"/>
            <a:t>HIPAA information?</a:t>
          </a:r>
        </a:p>
      </dgm:t>
    </dgm:pt>
    <dgm:pt modelId="{8EC41819-4527-4456-8C8A-01A7288E097F}" type="parTrans" cxnId="{E1654186-8559-49E2-B662-4D4DC320F02B}">
      <dgm:prSet/>
      <dgm:spPr/>
      <dgm:t>
        <a:bodyPr/>
        <a:lstStyle/>
        <a:p>
          <a:endParaRPr lang="en-US"/>
        </a:p>
      </dgm:t>
    </dgm:pt>
    <dgm:pt modelId="{8109CDED-E656-44B0-AA72-C2970627769A}" type="sibTrans" cxnId="{E1654186-8559-49E2-B662-4D4DC320F02B}">
      <dgm:prSet/>
      <dgm:spPr/>
      <dgm:t>
        <a:bodyPr/>
        <a:lstStyle/>
        <a:p>
          <a:endParaRPr lang="en-US"/>
        </a:p>
      </dgm:t>
    </dgm:pt>
    <dgm:pt modelId="{1A390D1C-FBF2-4315-BC86-70145A878DEE}">
      <dgm:prSet/>
      <dgm:spPr/>
      <dgm:t>
        <a:bodyPr/>
        <a:lstStyle/>
        <a:p>
          <a:r>
            <a:rPr lang="en-US"/>
            <a:t>Legally sensitive?</a:t>
          </a:r>
        </a:p>
      </dgm:t>
    </dgm:pt>
    <dgm:pt modelId="{1B5B76DF-EFDA-4063-B0FA-4F69B7ECB1C5}" type="parTrans" cxnId="{6FC2E43D-364E-4D9D-874A-C0054CC945FF}">
      <dgm:prSet/>
      <dgm:spPr/>
      <dgm:t>
        <a:bodyPr/>
        <a:lstStyle/>
        <a:p>
          <a:endParaRPr lang="en-US"/>
        </a:p>
      </dgm:t>
    </dgm:pt>
    <dgm:pt modelId="{15999229-8DBC-4709-8A47-0AB7A48CB8A7}" type="sibTrans" cxnId="{6FC2E43D-364E-4D9D-874A-C0054CC945FF}">
      <dgm:prSet/>
      <dgm:spPr/>
      <dgm:t>
        <a:bodyPr/>
        <a:lstStyle/>
        <a:p>
          <a:endParaRPr lang="en-US"/>
        </a:p>
      </dgm:t>
    </dgm:pt>
    <dgm:pt modelId="{44FE3455-A43E-4B3D-84F8-8B35C9DB1BB0}" type="pres">
      <dgm:prSet presAssocID="{CAD35DF8-9ED4-46E5-A058-797577DFD8C1}" presName="root" presStyleCnt="0">
        <dgm:presLayoutVars>
          <dgm:dir/>
          <dgm:resizeHandles val="exact"/>
        </dgm:presLayoutVars>
      </dgm:prSet>
      <dgm:spPr/>
    </dgm:pt>
    <dgm:pt modelId="{EE3DA937-0CE4-455B-8F1E-119588BB241A}" type="pres">
      <dgm:prSet presAssocID="{B1FB90C8-6D3C-45E3-9B03-8DA3841C616A}" presName="compNode" presStyleCnt="0"/>
      <dgm:spPr/>
    </dgm:pt>
    <dgm:pt modelId="{83259A80-8141-4670-9247-74FEB4A75FB3}" type="pres">
      <dgm:prSet presAssocID="{B1FB90C8-6D3C-45E3-9B03-8DA3841C61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942FC882-1451-4EEB-BA06-AC7EFB7B68E9}" type="pres">
      <dgm:prSet presAssocID="{B1FB90C8-6D3C-45E3-9B03-8DA3841C616A}" presName="iconSpace" presStyleCnt="0"/>
      <dgm:spPr/>
    </dgm:pt>
    <dgm:pt modelId="{970C06EC-0FE0-4012-BC3D-061080190FCF}" type="pres">
      <dgm:prSet presAssocID="{B1FB90C8-6D3C-45E3-9B03-8DA3841C616A}" presName="parTx" presStyleLbl="revTx" presStyleIdx="0" presStyleCnt="4">
        <dgm:presLayoutVars>
          <dgm:chMax val="0"/>
          <dgm:chPref val="0"/>
        </dgm:presLayoutVars>
      </dgm:prSet>
      <dgm:spPr/>
    </dgm:pt>
    <dgm:pt modelId="{8C6106DE-7AEF-4D6F-8448-F214B2E27AA9}" type="pres">
      <dgm:prSet presAssocID="{B1FB90C8-6D3C-45E3-9B03-8DA3841C616A}" presName="txSpace" presStyleCnt="0"/>
      <dgm:spPr/>
    </dgm:pt>
    <dgm:pt modelId="{239F66AA-C31D-4735-B1A3-D4597E89E6E2}" type="pres">
      <dgm:prSet presAssocID="{B1FB90C8-6D3C-45E3-9B03-8DA3841C616A}" presName="desTx" presStyleLbl="revTx" presStyleIdx="1" presStyleCnt="4">
        <dgm:presLayoutVars/>
      </dgm:prSet>
      <dgm:spPr/>
    </dgm:pt>
    <dgm:pt modelId="{5625F758-DDF3-47ED-9C43-10E75AE5B01F}" type="pres">
      <dgm:prSet presAssocID="{61D28FBF-21D6-4005-9768-526F1F6C0647}" presName="sibTrans" presStyleCnt="0"/>
      <dgm:spPr/>
    </dgm:pt>
    <dgm:pt modelId="{38DAC403-109F-4BBD-BB6E-78DBA99628F3}" type="pres">
      <dgm:prSet presAssocID="{E906B0D7-0B19-4F72-9785-EFA43CFFFD49}" presName="compNode" presStyleCnt="0"/>
      <dgm:spPr/>
    </dgm:pt>
    <dgm:pt modelId="{F603CC78-798B-431D-9B58-1F056D38F3F9}" type="pres">
      <dgm:prSet presAssocID="{E906B0D7-0B19-4F72-9785-EFA43CFFFD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12FBFEA4-BF9D-4CB6-BE41-82F5FE3C3934}" type="pres">
      <dgm:prSet presAssocID="{E906B0D7-0B19-4F72-9785-EFA43CFFFD49}" presName="iconSpace" presStyleCnt="0"/>
      <dgm:spPr/>
    </dgm:pt>
    <dgm:pt modelId="{654DBC13-9BB4-44EC-B029-5298D0302E22}" type="pres">
      <dgm:prSet presAssocID="{E906B0D7-0B19-4F72-9785-EFA43CFFFD49}" presName="parTx" presStyleLbl="revTx" presStyleIdx="2" presStyleCnt="4">
        <dgm:presLayoutVars>
          <dgm:chMax val="0"/>
          <dgm:chPref val="0"/>
        </dgm:presLayoutVars>
      </dgm:prSet>
      <dgm:spPr/>
    </dgm:pt>
    <dgm:pt modelId="{6D909E4C-F2CA-4736-BA3B-E83D32AAD8B7}" type="pres">
      <dgm:prSet presAssocID="{E906B0D7-0B19-4F72-9785-EFA43CFFFD49}" presName="txSpace" presStyleCnt="0"/>
      <dgm:spPr/>
    </dgm:pt>
    <dgm:pt modelId="{93A379C5-6942-47AA-B529-19E9D6344E7E}" type="pres">
      <dgm:prSet presAssocID="{E906B0D7-0B19-4F72-9785-EFA43CFFFD49}" presName="desTx" presStyleLbl="revTx" presStyleIdx="3" presStyleCnt="4">
        <dgm:presLayoutVars/>
      </dgm:prSet>
      <dgm:spPr/>
    </dgm:pt>
  </dgm:ptLst>
  <dgm:cxnLst>
    <dgm:cxn modelId="{D79B2A1A-E7F8-48F0-A7FD-796FF7B69C57}" type="presOf" srcId="{1A390D1C-FBF2-4315-BC86-70145A878DEE}" destId="{93A379C5-6942-47AA-B529-19E9D6344E7E}" srcOrd="0" destOrd="2" presId="urn:microsoft.com/office/officeart/2018/5/layout/CenteredIconLabelDescriptionList"/>
    <dgm:cxn modelId="{6FC2E43D-364E-4D9D-874A-C0054CC945FF}" srcId="{E906B0D7-0B19-4F72-9785-EFA43CFFFD49}" destId="{1A390D1C-FBF2-4315-BC86-70145A878DEE}" srcOrd="2" destOrd="0" parTransId="{1B5B76DF-EFDA-4063-B0FA-4F69B7ECB1C5}" sibTransId="{15999229-8DBC-4709-8A47-0AB7A48CB8A7}"/>
    <dgm:cxn modelId="{37495660-1CDE-41A7-83C0-B3B5C96ACF0C}" srcId="{CAD35DF8-9ED4-46E5-A058-797577DFD8C1}" destId="{E906B0D7-0B19-4F72-9785-EFA43CFFFD49}" srcOrd="1" destOrd="0" parTransId="{02A054EA-5BBC-48EF-BF6B-60FE00EF9932}" sibTransId="{D97445F2-F9BD-40BF-8050-9D1DF875F867}"/>
    <dgm:cxn modelId="{FC1D3D43-FAC4-470B-B860-6286F7F408DB}" srcId="{CAD35DF8-9ED4-46E5-A058-797577DFD8C1}" destId="{B1FB90C8-6D3C-45E3-9B03-8DA3841C616A}" srcOrd="0" destOrd="0" parTransId="{173E10E8-3A4E-4590-B151-E2F82E0FA54C}" sibTransId="{61D28FBF-21D6-4005-9768-526F1F6C0647}"/>
    <dgm:cxn modelId="{2F6ABA46-D3C6-48B2-96FB-0F2E6A37B02D}" type="presOf" srcId="{E906B0D7-0B19-4F72-9785-EFA43CFFFD49}" destId="{654DBC13-9BB4-44EC-B029-5298D0302E22}" srcOrd="0" destOrd="0" presId="urn:microsoft.com/office/officeart/2018/5/layout/CenteredIconLabelDescriptionList"/>
    <dgm:cxn modelId="{DA0B3A7A-3ECD-42FF-BA0C-861816DAA137}" type="presOf" srcId="{B1FB90C8-6D3C-45E3-9B03-8DA3841C616A}" destId="{970C06EC-0FE0-4012-BC3D-061080190FCF}" srcOrd="0" destOrd="0" presId="urn:microsoft.com/office/officeart/2018/5/layout/CenteredIconLabelDescriptionList"/>
    <dgm:cxn modelId="{9CFAFB7A-C7AA-4409-B49F-0F39DC5B7174}" type="presOf" srcId="{5967D89D-08C4-4CA1-98A7-9DF98B40B3D3}" destId="{93A379C5-6942-47AA-B529-19E9D6344E7E}" srcOrd="0" destOrd="1" presId="urn:microsoft.com/office/officeart/2018/5/layout/CenteredIconLabelDescriptionList"/>
    <dgm:cxn modelId="{E1654186-8559-49E2-B662-4D4DC320F02B}" srcId="{E906B0D7-0B19-4F72-9785-EFA43CFFFD49}" destId="{5967D89D-08C4-4CA1-98A7-9DF98B40B3D3}" srcOrd="1" destOrd="0" parTransId="{8EC41819-4527-4456-8C8A-01A7288E097F}" sibTransId="{8109CDED-E656-44B0-AA72-C2970627769A}"/>
    <dgm:cxn modelId="{C257CE89-2F9F-4A74-B1E8-CC622E90E2F4}" type="presOf" srcId="{CAD35DF8-9ED4-46E5-A058-797577DFD8C1}" destId="{44FE3455-A43E-4B3D-84F8-8B35C9DB1BB0}" srcOrd="0" destOrd="0" presId="urn:microsoft.com/office/officeart/2018/5/layout/CenteredIconLabelDescriptionList"/>
    <dgm:cxn modelId="{2C0B2BBA-280B-4862-9640-DBC05CDC6E23}" srcId="{E906B0D7-0B19-4F72-9785-EFA43CFFFD49}" destId="{21F2791D-92A1-480B-8301-DA28594BCE17}" srcOrd="0" destOrd="0" parTransId="{30B6BB24-4947-4D8A-86B9-505BF5A671FB}" sibTransId="{0320A740-67E7-48A4-AD7D-6C1326918CAC}"/>
    <dgm:cxn modelId="{207946F2-ECFC-4908-8E08-0DF2F502478D}" type="presOf" srcId="{21F2791D-92A1-480B-8301-DA28594BCE17}" destId="{93A379C5-6942-47AA-B529-19E9D6344E7E}" srcOrd="0" destOrd="0" presId="urn:microsoft.com/office/officeart/2018/5/layout/CenteredIconLabelDescriptionList"/>
    <dgm:cxn modelId="{DF3409EE-C22F-492C-AED4-937CC0E87239}" type="presParOf" srcId="{44FE3455-A43E-4B3D-84F8-8B35C9DB1BB0}" destId="{EE3DA937-0CE4-455B-8F1E-119588BB241A}" srcOrd="0" destOrd="0" presId="urn:microsoft.com/office/officeart/2018/5/layout/CenteredIconLabelDescriptionList"/>
    <dgm:cxn modelId="{F6CEB466-DF4D-496B-9944-9CC2C4FDFD83}" type="presParOf" srcId="{EE3DA937-0CE4-455B-8F1E-119588BB241A}" destId="{83259A80-8141-4670-9247-74FEB4A75FB3}" srcOrd="0" destOrd="0" presId="urn:microsoft.com/office/officeart/2018/5/layout/CenteredIconLabelDescriptionList"/>
    <dgm:cxn modelId="{6AC3C17B-70E5-4429-88FD-4B38ACFE5DF8}" type="presParOf" srcId="{EE3DA937-0CE4-455B-8F1E-119588BB241A}" destId="{942FC882-1451-4EEB-BA06-AC7EFB7B68E9}" srcOrd="1" destOrd="0" presId="urn:microsoft.com/office/officeart/2018/5/layout/CenteredIconLabelDescriptionList"/>
    <dgm:cxn modelId="{E5915B8A-F287-4FB5-8267-F9F36CF6026F}" type="presParOf" srcId="{EE3DA937-0CE4-455B-8F1E-119588BB241A}" destId="{970C06EC-0FE0-4012-BC3D-061080190FCF}" srcOrd="2" destOrd="0" presId="urn:microsoft.com/office/officeart/2018/5/layout/CenteredIconLabelDescriptionList"/>
    <dgm:cxn modelId="{62418337-A05C-4B61-8A57-CB32609C37DB}" type="presParOf" srcId="{EE3DA937-0CE4-455B-8F1E-119588BB241A}" destId="{8C6106DE-7AEF-4D6F-8448-F214B2E27AA9}" srcOrd="3" destOrd="0" presId="urn:microsoft.com/office/officeart/2018/5/layout/CenteredIconLabelDescriptionList"/>
    <dgm:cxn modelId="{6B4C02FA-EA76-4187-959A-9B470D75F557}" type="presParOf" srcId="{EE3DA937-0CE4-455B-8F1E-119588BB241A}" destId="{239F66AA-C31D-4735-B1A3-D4597E89E6E2}" srcOrd="4" destOrd="0" presId="urn:microsoft.com/office/officeart/2018/5/layout/CenteredIconLabelDescriptionList"/>
    <dgm:cxn modelId="{A9D9E9F0-D1BF-408D-B374-814531381D33}" type="presParOf" srcId="{44FE3455-A43E-4B3D-84F8-8B35C9DB1BB0}" destId="{5625F758-DDF3-47ED-9C43-10E75AE5B01F}" srcOrd="1" destOrd="0" presId="urn:microsoft.com/office/officeart/2018/5/layout/CenteredIconLabelDescriptionList"/>
    <dgm:cxn modelId="{44D16122-55CD-4498-A31B-B2984A0A1251}" type="presParOf" srcId="{44FE3455-A43E-4B3D-84F8-8B35C9DB1BB0}" destId="{38DAC403-109F-4BBD-BB6E-78DBA99628F3}" srcOrd="2" destOrd="0" presId="urn:microsoft.com/office/officeart/2018/5/layout/CenteredIconLabelDescriptionList"/>
    <dgm:cxn modelId="{0B467CDA-DAB0-49E5-83E7-54D32687D876}" type="presParOf" srcId="{38DAC403-109F-4BBD-BB6E-78DBA99628F3}" destId="{F603CC78-798B-431D-9B58-1F056D38F3F9}" srcOrd="0" destOrd="0" presId="urn:microsoft.com/office/officeart/2018/5/layout/CenteredIconLabelDescriptionList"/>
    <dgm:cxn modelId="{701175BB-008A-4BF0-A9D2-711A01912857}" type="presParOf" srcId="{38DAC403-109F-4BBD-BB6E-78DBA99628F3}" destId="{12FBFEA4-BF9D-4CB6-BE41-82F5FE3C3934}" srcOrd="1" destOrd="0" presId="urn:microsoft.com/office/officeart/2018/5/layout/CenteredIconLabelDescriptionList"/>
    <dgm:cxn modelId="{28CE2AC2-E8B4-4A3C-90D5-09D7EBD2F7B1}" type="presParOf" srcId="{38DAC403-109F-4BBD-BB6E-78DBA99628F3}" destId="{654DBC13-9BB4-44EC-B029-5298D0302E22}" srcOrd="2" destOrd="0" presId="urn:microsoft.com/office/officeart/2018/5/layout/CenteredIconLabelDescriptionList"/>
    <dgm:cxn modelId="{F23278DE-BD0F-4E36-AF15-261612FFF53A}" type="presParOf" srcId="{38DAC403-109F-4BBD-BB6E-78DBA99628F3}" destId="{6D909E4C-F2CA-4736-BA3B-E83D32AAD8B7}" srcOrd="3" destOrd="0" presId="urn:microsoft.com/office/officeart/2018/5/layout/CenteredIconLabelDescriptionList"/>
    <dgm:cxn modelId="{51811568-04C7-4BA9-83B5-8EDEBFF4D60E}" type="presParOf" srcId="{38DAC403-109F-4BBD-BB6E-78DBA99628F3}" destId="{93A379C5-6942-47AA-B529-19E9D6344E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2F513E-7849-4432-8268-8372166D871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2769497-E9A1-4FDD-9FC3-694FBE1AB94D}">
      <dgm:prSet/>
      <dgm:spPr/>
      <dgm:t>
        <a:bodyPr/>
        <a:lstStyle/>
        <a:p>
          <a:r>
            <a:rPr lang="en-US"/>
            <a:t>How do our customers contact us?</a:t>
          </a:r>
        </a:p>
      </dgm:t>
    </dgm:pt>
    <dgm:pt modelId="{2C1B33C0-905A-4E9B-B731-541A14ACE090}" type="parTrans" cxnId="{AEE678C9-7BE6-4EFA-A600-0ED745B0429D}">
      <dgm:prSet/>
      <dgm:spPr/>
      <dgm:t>
        <a:bodyPr/>
        <a:lstStyle/>
        <a:p>
          <a:endParaRPr lang="en-US"/>
        </a:p>
      </dgm:t>
    </dgm:pt>
    <dgm:pt modelId="{9F5181E2-B82A-4CAC-A026-F62EDBCD3E1B}" type="sibTrans" cxnId="{AEE678C9-7BE6-4EFA-A600-0ED745B0429D}">
      <dgm:prSet/>
      <dgm:spPr/>
      <dgm:t>
        <a:bodyPr/>
        <a:lstStyle/>
        <a:p>
          <a:endParaRPr lang="en-US"/>
        </a:p>
      </dgm:t>
    </dgm:pt>
    <dgm:pt modelId="{B5A83FE2-EECF-416E-A082-819DCBB4B88A}">
      <dgm:prSet/>
      <dgm:spPr/>
      <dgm:t>
        <a:bodyPr/>
        <a:lstStyle/>
        <a:p>
          <a:r>
            <a:rPr lang="en-US"/>
            <a:t>How do we contact them?</a:t>
          </a:r>
        </a:p>
      </dgm:t>
    </dgm:pt>
    <dgm:pt modelId="{9E677F88-3D6A-43A4-8607-B20741802A29}" type="parTrans" cxnId="{FE017DF5-DFA0-444A-9A21-BF5426597AF5}">
      <dgm:prSet/>
      <dgm:spPr/>
      <dgm:t>
        <a:bodyPr/>
        <a:lstStyle/>
        <a:p>
          <a:endParaRPr lang="en-US"/>
        </a:p>
      </dgm:t>
    </dgm:pt>
    <dgm:pt modelId="{A32AE223-7039-417C-BFD9-03BF54AF2459}" type="sibTrans" cxnId="{FE017DF5-DFA0-444A-9A21-BF5426597AF5}">
      <dgm:prSet/>
      <dgm:spPr/>
      <dgm:t>
        <a:bodyPr/>
        <a:lstStyle/>
        <a:p>
          <a:endParaRPr lang="en-US"/>
        </a:p>
      </dgm:t>
    </dgm:pt>
    <dgm:pt modelId="{39B488CF-77E8-4C45-A970-5F58C2EF1195}">
      <dgm:prSet/>
      <dgm:spPr/>
      <dgm:t>
        <a:bodyPr/>
        <a:lstStyle/>
        <a:p>
          <a:r>
            <a:rPr lang="en-US"/>
            <a:t>Do we have field support?</a:t>
          </a:r>
        </a:p>
      </dgm:t>
    </dgm:pt>
    <dgm:pt modelId="{4EAFDDBE-4462-4859-8FF5-A6D65A6DC272}" type="parTrans" cxnId="{6DB49D0B-0E3D-48EC-B9A4-7F39102922AE}">
      <dgm:prSet/>
      <dgm:spPr/>
      <dgm:t>
        <a:bodyPr/>
        <a:lstStyle/>
        <a:p>
          <a:endParaRPr lang="en-US"/>
        </a:p>
      </dgm:t>
    </dgm:pt>
    <dgm:pt modelId="{5917D965-7EEA-4D17-A8D8-973DFE16CA5B}" type="sibTrans" cxnId="{6DB49D0B-0E3D-48EC-B9A4-7F39102922AE}">
      <dgm:prSet/>
      <dgm:spPr/>
      <dgm:t>
        <a:bodyPr/>
        <a:lstStyle/>
        <a:p>
          <a:endParaRPr lang="en-US"/>
        </a:p>
      </dgm:t>
    </dgm:pt>
    <dgm:pt modelId="{BF17B628-FDE7-47A4-BE91-4047115A035A}">
      <dgm:prSet/>
      <dgm:spPr/>
      <dgm:t>
        <a:bodyPr/>
        <a:lstStyle/>
        <a:p>
          <a:r>
            <a:rPr lang="en-US"/>
            <a:t>What is our process for addressing customer concerns/complains?</a:t>
          </a:r>
        </a:p>
      </dgm:t>
    </dgm:pt>
    <dgm:pt modelId="{9F1EAE67-C359-4303-B205-C1AF82121251}" type="parTrans" cxnId="{8B325B16-A04B-45BB-B667-83BCA209FA1B}">
      <dgm:prSet/>
      <dgm:spPr/>
      <dgm:t>
        <a:bodyPr/>
        <a:lstStyle/>
        <a:p>
          <a:endParaRPr lang="en-US"/>
        </a:p>
      </dgm:t>
    </dgm:pt>
    <dgm:pt modelId="{39B79F18-FA06-444A-8DEB-6528DCAEE04A}" type="sibTrans" cxnId="{8B325B16-A04B-45BB-B667-83BCA209FA1B}">
      <dgm:prSet/>
      <dgm:spPr/>
      <dgm:t>
        <a:bodyPr/>
        <a:lstStyle/>
        <a:p>
          <a:endParaRPr lang="en-US"/>
        </a:p>
      </dgm:t>
    </dgm:pt>
    <dgm:pt modelId="{306F010C-BD1E-44BE-B7A3-0AE96C292E51}">
      <dgm:prSet/>
      <dgm:spPr/>
      <dgm:t>
        <a:bodyPr/>
        <a:lstStyle/>
        <a:p>
          <a:r>
            <a:rPr lang="en-US"/>
            <a:t>What is our process for addressing customer feature requests?</a:t>
          </a:r>
        </a:p>
      </dgm:t>
    </dgm:pt>
    <dgm:pt modelId="{45004EFD-4112-46DD-B4F3-6E8A4CD6FA2F}" type="parTrans" cxnId="{B5E67577-877C-4157-9671-EE7FBF6C7A04}">
      <dgm:prSet/>
      <dgm:spPr/>
      <dgm:t>
        <a:bodyPr/>
        <a:lstStyle/>
        <a:p>
          <a:endParaRPr lang="en-US"/>
        </a:p>
      </dgm:t>
    </dgm:pt>
    <dgm:pt modelId="{1F43309B-33DA-4580-B975-2634352262EF}" type="sibTrans" cxnId="{B5E67577-877C-4157-9671-EE7FBF6C7A04}">
      <dgm:prSet/>
      <dgm:spPr/>
      <dgm:t>
        <a:bodyPr/>
        <a:lstStyle/>
        <a:p>
          <a:endParaRPr lang="en-US"/>
        </a:p>
      </dgm:t>
    </dgm:pt>
    <dgm:pt modelId="{B343B50E-1D28-4F51-AF30-F037A2B1BFD1}">
      <dgm:prSet/>
      <dgm:spPr/>
      <dgm:t>
        <a:bodyPr/>
        <a:lstStyle/>
        <a:p>
          <a:r>
            <a:rPr lang="en-US"/>
            <a:t>Ticketing system?</a:t>
          </a:r>
        </a:p>
      </dgm:t>
    </dgm:pt>
    <dgm:pt modelId="{2883776E-F066-424B-A80F-3EADC5ADC623}" type="parTrans" cxnId="{B3746A32-1A11-45F4-937C-81F1AE5F4E89}">
      <dgm:prSet/>
      <dgm:spPr/>
      <dgm:t>
        <a:bodyPr/>
        <a:lstStyle/>
        <a:p>
          <a:endParaRPr lang="en-US"/>
        </a:p>
      </dgm:t>
    </dgm:pt>
    <dgm:pt modelId="{8E208115-3681-46A2-929D-2E6231FDC976}" type="sibTrans" cxnId="{B3746A32-1A11-45F4-937C-81F1AE5F4E89}">
      <dgm:prSet/>
      <dgm:spPr/>
      <dgm:t>
        <a:bodyPr/>
        <a:lstStyle/>
        <a:p>
          <a:endParaRPr lang="en-US"/>
        </a:p>
      </dgm:t>
    </dgm:pt>
    <dgm:pt modelId="{B564B279-8C4B-479F-BFE7-09B1958A9142}" type="pres">
      <dgm:prSet presAssocID="{022F513E-7849-4432-8268-8372166D8712}" presName="diagram" presStyleCnt="0">
        <dgm:presLayoutVars>
          <dgm:dir/>
          <dgm:resizeHandles val="exact"/>
        </dgm:presLayoutVars>
      </dgm:prSet>
      <dgm:spPr/>
    </dgm:pt>
    <dgm:pt modelId="{4FB66714-B59A-4612-8C68-58AB2943C30C}" type="pres">
      <dgm:prSet presAssocID="{A2769497-E9A1-4FDD-9FC3-694FBE1AB94D}" presName="node" presStyleLbl="node1" presStyleIdx="0" presStyleCnt="5">
        <dgm:presLayoutVars>
          <dgm:bulletEnabled val="1"/>
        </dgm:presLayoutVars>
      </dgm:prSet>
      <dgm:spPr/>
    </dgm:pt>
    <dgm:pt modelId="{CF518CBB-4734-434A-9E96-3AD1A837BF77}" type="pres">
      <dgm:prSet presAssocID="{9F5181E2-B82A-4CAC-A026-F62EDBCD3E1B}" presName="sibTrans" presStyleCnt="0"/>
      <dgm:spPr/>
    </dgm:pt>
    <dgm:pt modelId="{259519BA-20C9-4DDC-9044-9B2A1E7D4124}" type="pres">
      <dgm:prSet presAssocID="{B5A83FE2-EECF-416E-A082-819DCBB4B88A}" presName="node" presStyleLbl="node1" presStyleIdx="1" presStyleCnt="5">
        <dgm:presLayoutVars>
          <dgm:bulletEnabled val="1"/>
        </dgm:presLayoutVars>
      </dgm:prSet>
      <dgm:spPr/>
    </dgm:pt>
    <dgm:pt modelId="{AD35214A-3BAC-405B-A0E5-D48048C4AC5F}" type="pres">
      <dgm:prSet presAssocID="{A32AE223-7039-417C-BFD9-03BF54AF2459}" presName="sibTrans" presStyleCnt="0"/>
      <dgm:spPr/>
    </dgm:pt>
    <dgm:pt modelId="{A130AD3A-9FFD-4BC5-AE7C-597D166AEE35}" type="pres">
      <dgm:prSet presAssocID="{39B488CF-77E8-4C45-A970-5F58C2EF1195}" presName="node" presStyleLbl="node1" presStyleIdx="2" presStyleCnt="5">
        <dgm:presLayoutVars>
          <dgm:bulletEnabled val="1"/>
        </dgm:presLayoutVars>
      </dgm:prSet>
      <dgm:spPr/>
    </dgm:pt>
    <dgm:pt modelId="{0EBB7353-E091-44E0-9A51-8B91004925CE}" type="pres">
      <dgm:prSet presAssocID="{5917D965-7EEA-4D17-A8D8-973DFE16CA5B}" presName="sibTrans" presStyleCnt="0"/>
      <dgm:spPr/>
    </dgm:pt>
    <dgm:pt modelId="{848084D1-E2E1-45D0-8A88-D72B326808A0}" type="pres">
      <dgm:prSet presAssocID="{BF17B628-FDE7-47A4-BE91-4047115A035A}" presName="node" presStyleLbl="node1" presStyleIdx="3" presStyleCnt="5">
        <dgm:presLayoutVars>
          <dgm:bulletEnabled val="1"/>
        </dgm:presLayoutVars>
      </dgm:prSet>
      <dgm:spPr/>
    </dgm:pt>
    <dgm:pt modelId="{E80E1B6B-8A57-4CA5-980D-AE8BC08CE168}" type="pres">
      <dgm:prSet presAssocID="{39B79F18-FA06-444A-8DEB-6528DCAEE04A}" presName="sibTrans" presStyleCnt="0"/>
      <dgm:spPr/>
    </dgm:pt>
    <dgm:pt modelId="{18E2465C-6B19-43D7-B78F-2DCE00EA3F03}" type="pres">
      <dgm:prSet presAssocID="{306F010C-BD1E-44BE-B7A3-0AE96C292E51}" presName="node" presStyleLbl="node1" presStyleIdx="4" presStyleCnt="5">
        <dgm:presLayoutVars>
          <dgm:bulletEnabled val="1"/>
        </dgm:presLayoutVars>
      </dgm:prSet>
      <dgm:spPr/>
    </dgm:pt>
  </dgm:ptLst>
  <dgm:cxnLst>
    <dgm:cxn modelId="{6DB49D0B-0E3D-48EC-B9A4-7F39102922AE}" srcId="{022F513E-7849-4432-8268-8372166D8712}" destId="{39B488CF-77E8-4C45-A970-5F58C2EF1195}" srcOrd="2" destOrd="0" parTransId="{4EAFDDBE-4462-4859-8FF5-A6D65A6DC272}" sibTransId="{5917D965-7EEA-4D17-A8D8-973DFE16CA5B}"/>
    <dgm:cxn modelId="{8B325B16-A04B-45BB-B667-83BCA209FA1B}" srcId="{022F513E-7849-4432-8268-8372166D8712}" destId="{BF17B628-FDE7-47A4-BE91-4047115A035A}" srcOrd="3" destOrd="0" parTransId="{9F1EAE67-C359-4303-B205-C1AF82121251}" sibTransId="{39B79F18-FA06-444A-8DEB-6528DCAEE04A}"/>
    <dgm:cxn modelId="{7C63B416-F513-4444-A742-6008726271FB}" type="presOf" srcId="{B5A83FE2-EECF-416E-A082-819DCBB4B88A}" destId="{259519BA-20C9-4DDC-9044-9B2A1E7D4124}" srcOrd="0" destOrd="0" presId="urn:microsoft.com/office/officeart/2005/8/layout/default"/>
    <dgm:cxn modelId="{98C11221-A56A-4807-AAE2-5E87593241E9}" type="presOf" srcId="{BF17B628-FDE7-47A4-BE91-4047115A035A}" destId="{848084D1-E2E1-45D0-8A88-D72B326808A0}" srcOrd="0" destOrd="0" presId="urn:microsoft.com/office/officeart/2005/8/layout/default"/>
    <dgm:cxn modelId="{B3746A32-1A11-45F4-937C-81F1AE5F4E89}" srcId="{306F010C-BD1E-44BE-B7A3-0AE96C292E51}" destId="{B343B50E-1D28-4F51-AF30-F037A2B1BFD1}" srcOrd="0" destOrd="0" parTransId="{2883776E-F066-424B-A80F-3EADC5ADC623}" sibTransId="{8E208115-3681-46A2-929D-2E6231FDC976}"/>
    <dgm:cxn modelId="{D3817C3F-3820-4A30-82DF-7F9C18ECE66B}" type="presOf" srcId="{022F513E-7849-4432-8268-8372166D8712}" destId="{B564B279-8C4B-479F-BFE7-09B1958A9142}" srcOrd="0" destOrd="0" presId="urn:microsoft.com/office/officeart/2005/8/layout/default"/>
    <dgm:cxn modelId="{F74E0740-EEC9-44D3-A7DF-54B70E05CB69}" type="presOf" srcId="{A2769497-E9A1-4FDD-9FC3-694FBE1AB94D}" destId="{4FB66714-B59A-4612-8C68-58AB2943C30C}" srcOrd="0" destOrd="0" presId="urn:microsoft.com/office/officeart/2005/8/layout/default"/>
    <dgm:cxn modelId="{B5E67577-877C-4157-9671-EE7FBF6C7A04}" srcId="{022F513E-7849-4432-8268-8372166D8712}" destId="{306F010C-BD1E-44BE-B7A3-0AE96C292E51}" srcOrd="4" destOrd="0" parTransId="{45004EFD-4112-46DD-B4F3-6E8A4CD6FA2F}" sibTransId="{1F43309B-33DA-4580-B975-2634352262EF}"/>
    <dgm:cxn modelId="{29ED917B-D7BA-4992-8730-434857411947}" type="presOf" srcId="{306F010C-BD1E-44BE-B7A3-0AE96C292E51}" destId="{18E2465C-6B19-43D7-B78F-2DCE00EA3F03}" srcOrd="0" destOrd="0" presId="urn:microsoft.com/office/officeart/2005/8/layout/default"/>
    <dgm:cxn modelId="{2CFF8EBB-68D3-45BE-A7EC-0FF96893E65D}" type="presOf" srcId="{B343B50E-1D28-4F51-AF30-F037A2B1BFD1}" destId="{18E2465C-6B19-43D7-B78F-2DCE00EA3F03}" srcOrd="0" destOrd="1" presId="urn:microsoft.com/office/officeart/2005/8/layout/default"/>
    <dgm:cxn modelId="{694A3DC6-A269-4A86-95E8-D1B7DE0341BD}" type="presOf" srcId="{39B488CF-77E8-4C45-A970-5F58C2EF1195}" destId="{A130AD3A-9FFD-4BC5-AE7C-597D166AEE35}" srcOrd="0" destOrd="0" presId="urn:microsoft.com/office/officeart/2005/8/layout/default"/>
    <dgm:cxn modelId="{AEE678C9-7BE6-4EFA-A600-0ED745B0429D}" srcId="{022F513E-7849-4432-8268-8372166D8712}" destId="{A2769497-E9A1-4FDD-9FC3-694FBE1AB94D}" srcOrd="0" destOrd="0" parTransId="{2C1B33C0-905A-4E9B-B731-541A14ACE090}" sibTransId="{9F5181E2-B82A-4CAC-A026-F62EDBCD3E1B}"/>
    <dgm:cxn modelId="{FE017DF5-DFA0-444A-9A21-BF5426597AF5}" srcId="{022F513E-7849-4432-8268-8372166D8712}" destId="{B5A83FE2-EECF-416E-A082-819DCBB4B88A}" srcOrd="1" destOrd="0" parTransId="{9E677F88-3D6A-43A4-8607-B20741802A29}" sibTransId="{A32AE223-7039-417C-BFD9-03BF54AF2459}"/>
    <dgm:cxn modelId="{783BAA78-C5D2-42E1-8A06-825B31202582}" type="presParOf" srcId="{B564B279-8C4B-479F-BFE7-09B1958A9142}" destId="{4FB66714-B59A-4612-8C68-58AB2943C30C}" srcOrd="0" destOrd="0" presId="urn:microsoft.com/office/officeart/2005/8/layout/default"/>
    <dgm:cxn modelId="{AD8D1455-CFD7-47BA-B22A-9CA6615BA7D0}" type="presParOf" srcId="{B564B279-8C4B-479F-BFE7-09B1958A9142}" destId="{CF518CBB-4734-434A-9E96-3AD1A837BF77}" srcOrd="1" destOrd="0" presId="urn:microsoft.com/office/officeart/2005/8/layout/default"/>
    <dgm:cxn modelId="{FF1A11E1-C366-4F73-8C3F-4A063C4DE30C}" type="presParOf" srcId="{B564B279-8C4B-479F-BFE7-09B1958A9142}" destId="{259519BA-20C9-4DDC-9044-9B2A1E7D4124}" srcOrd="2" destOrd="0" presId="urn:microsoft.com/office/officeart/2005/8/layout/default"/>
    <dgm:cxn modelId="{551ECD8B-3BBF-40D2-BFBA-602848252B2F}" type="presParOf" srcId="{B564B279-8C4B-479F-BFE7-09B1958A9142}" destId="{AD35214A-3BAC-405B-A0E5-D48048C4AC5F}" srcOrd="3" destOrd="0" presId="urn:microsoft.com/office/officeart/2005/8/layout/default"/>
    <dgm:cxn modelId="{D9347F16-DF92-409D-9B11-634A97FD4678}" type="presParOf" srcId="{B564B279-8C4B-479F-BFE7-09B1958A9142}" destId="{A130AD3A-9FFD-4BC5-AE7C-597D166AEE35}" srcOrd="4" destOrd="0" presId="urn:microsoft.com/office/officeart/2005/8/layout/default"/>
    <dgm:cxn modelId="{4A911671-1D59-4FAB-8191-F2ABBD1D631C}" type="presParOf" srcId="{B564B279-8C4B-479F-BFE7-09B1958A9142}" destId="{0EBB7353-E091-44E0-9A51-8B91004925CE}" srcOrd="5" destOrd="0" presId="urn:microsoft.com/office/officeart/2005/8/layout/default"/>
    <dgm:cxn modelId="{9FCAAC49-EE7F-4985-9995-F49513E688C5}" type="presParOf" srcId="{B564B279-8C4B-479F-BFE7-09B1958A9142}" destId="{848084D1-E2E1-45D0-8A88-D72B326808A0}" srcOrd="6" destOrd="0" presId="urn:microsoft.com/office/officeart/2005/8/layout/default"/>
    <dgm:cxn modelId="{29A3CB78-1F84-4768-9937-1857AF701AE3}" type="presParOf" srcId="{B564B279-8C4B-479F-BFE7-09B1958A9142}" destId="{E80E1B6B-8A57-4CA5-980D-AE8BC08CE168}" srcOrd="7" destOrd="0" presId="urn:microsoft.com/office/officeart/2005/8/layout/default"/>
    <dgm:cxn modelId="{47649D57-E30E-4D4C-9B85-DCEFD5F66466}" type="presParOf" srcId="{B564B279-8C4B-479F-BFE7-09B1958A9142}" destId="{18E2465C-6B19-43D7-B78F-2DCE00EA3F0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D2C09-85E3-4401-A890-B31B02438785}">
      <dsp:nvSpPr>
        <dsp:cNvPr id="0" name=""/>
        <dsp:cNvSpPr/>
      </dsp:nvSpPr>
      <dsp:spPr>
        <a:xfrm>
          <a:off x="5599" y="605203"/>
          <a:ext cx="1070937" cy="107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421C4-AB16-4861-8408-DE6B59D9CF26}">
      <dsp:nvSpPr>
        <dsp:cNvPr id="0" name=""/>
        <dsp:cNvSpPr/>
      </dsp:nvSpPr>
      <dsp:spPr>
        <a:xfrm>
          <a:off x="559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What is compiling?</a:t>
          </a:r>
        </a:p>
      </dsp:txBody>
      <dsp:txXfrm>
        <a:off x="5599" y="1757726"/>
        <a:ext cx="3059821" cy="559373"/>
      </dsp:txXfrm>
    </dsp:sp>
    <dsp:sp modelId="{2DAB3544-39D8-47A4-A500-56BE083910C6}">
      <dsp:nvSpPr>
        <dsp:cNvPr id="0" name=""/>
        <dsp:cNvSpPr/>
      </dsp:nvSpPr>
      <dsp:spPr>
        <a:xfrm>
          <a:off x="559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sp>
    <dsp:sp modelId="{09BC8425-E0DB-4D9A-8656-404CC8B27A68}">
      <dsp:nvSpPr>
        <dsp:cNvPr id="0" name=""/>
        <dsp:cNvSpPr/>
      </dsp:nvSpPr>
      <dsp:spPr>
        <a:xfrm>
          <a:off x="3600889" y="605203"/>
          <a:ext cx="1070937" cy="107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DCDB9-7C7A-40E0-A918-D08E0B76A3A2}">
      <dsp:nvSpPr>
        <dsp:cNvPr id="0" name=""/>
        <dsp:cNvSpPr/>
      </dsp:nvSpPr>
      <dsp:spPr>
        <a:xfrm>
          <a:off x="360088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set of instructions that has been compiled becomes an executable ‘binary’</a:t>
          </a:r>
        </a:p>
      </dsp:txBody>
      <dsp:txXfrm>
        <a:off x="3600889" y="1757726"/>
        <a:ext cx="3059821" cy="559373"/>
      </dsp:txXfrm>
    </dsp:sp>
    <dsp:sp modelId="{B95075DF-2E76-4CB6-AFA1-D6FF9372F10E}">
      <dsp:nvSpPr>
        <dsp:cNvPr id="0" name=""/>
        <dsp:cNvSpPr/>
      </dsp:nvSpPr>
      <dsp:spPr>
        <a:xfrm>
          <a:off x="360088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We may just call this an ‘executable’</a:t>
          </a:r>
        </a:p>
      </dsp:txBody>
      <dsp:txXfrm>
        <a:off x="3600889" y="2355047"/>
        <a:ext cx="3059821" cy="147496"/>
      </dsp:txXfrm>
    </dsp:sp>
    <dsp:sp modelId="{9AB57270-A24F-4DF6-800A-2FC454FE3B95}">
      <dsp:nvSpPr>
        <dsp:cNvPr id="0" name=""/>
        <dsp:cNvSpPr/>
      </dsp:nvSpPr>
      <dsp:spPr>
        <a:xfrm>
          <a:off x="7196179" y="605203"/>
          <a:ext cx="1070937" cy="107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12051-3202-49D0-824C-876EA2D96E50}">
      <dsp:nvSpPr>
        <dsp:cNvPr id="0" name=""/>
        <dsp:cNvSpPr/>
      </dsp:nvSpPr>
      <dsp:spPr>
        <a:xfrm>
          <a:off x="7196179" y="1757726"/>
          <a:ext cx="3059821" cy="55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Scripts do not compile!</a:t>
          </a:r>
        </a:p>
      </dsp:txBody>
      <dsp:txXfrm>
        <a:off x="7196179" y="1757726"/>
        <a:ext cx="3059821" cy="559373"/>
      </dsp:txXfrm>
    </dsp:sp>
    <dsp:sp modelId="{C2584B7F-7DCE-4F64-9587-3F0BA1E6805D}">
      <dsp:nvSpPr>
        <dsp:cNvPr id="0" name=""/>
        <dsp:cNvSpPr/>
      </dsp:nvSpPr>
      <dsp:spPr>
        <a:xfrm>
          <a:off x="7196179" y="2355047"/>
          <a:ext cx="3059821" cy="14749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59A80-8141-4670-9247-74FEB4A75FB3}">
      <dsp:nvSpPr>
        <dsp:cNvPr id="0" name=""/>
        <dsp:cNvSpPr/>
      </dsp:nvSpPr>
      <dsp:spPr>
        <a:xfrm>
          <a:off x="1840016" y="0"/>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C06EC-0FE0-4012-BC3D-061080190FCF}">
      <dsp:nvSpPr>
        <dsp:cNvPr id="0" name=""/>
        <dsp:cNvSpPr/>
      </dsp:nvSpPr>
      <dsp:spPr>
        <a:xfrm>
          <a:off x="437387"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Do we know who they are?</a:t>
          </a:r>
        </a:p>
      </dsp:txBody>
      <dsp:txXfrm>
        <a:off x="437387" y="1644156"/>
        <a:ext cx="4315781" cy="647367"/>
      </dsp:txXfrm>
    </dsp:sp>
    <dsp:sp modelId="{239F66AA-C31D-4735-B1A3-D4597E89E6E2}">
      <dsp:nvSpPr>
        <dsp:cNvPr id="0" name=""/>
        <dsp:cNvSpPr/>
      </dsp:nvSpPr>
      <dsp:spPr>
        <a:xfrm>
          <a:off x="437387"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sp>
    <dsp:sp modelId="{F603CC78-798B-431D-9B58-1F056D38F3F9}">
      <dsp:nvSpPr>
        <dsp:cNvPr id="0" name=""/>
        <dsp:cNvSpPr/>
      </dsp:nvSpPr>
      <dsp:spPr>
        <a:xfrm>
          <a:off x="6911059" y="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4DBC13-9BB4-44EC-B029-5298D0302E22}">
      <dsp:nvSpPr>
        <dsp:cNvPr id="0" name=""/>
        <dsp:cNvSpPr/>
      </dsp:nvSpPr>
      <dsp:spPr>
        <a:xfrm>
          <a:off x="5508430" y="164415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What kind of sensitive information might we be processing?</a:t>
          </a:r>
        </a:p>
      </dsp:txBody>
      <dsp:txXfrm>
        <a:off x="5508430" y="1644156"/>
        <a:ext cx="4315781" cy="647367"/>
      </dsp:txXfrm>
    </dsp:sp>
    <dsp:sp modelId="{93A379C5-6942-47AA-B529-19E9D6344E7E}">
      <dsp:nvSpPr>
        <dsp:cNvPr id="0" name=""/>
        <dsp:cNvSpPr/>
      </dsp:nvSpPr>
      <dsp:spPr>
        <a:xfrm>
          <a:off x="5508430" y="2353678"/>
          <a:ext cx="4315781" cy="754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Personally identifiable information?</a:t>
          </a:r>
        </a:p>
        <a:p>
          <a:pPr marL="0" lvl="0" indent="0" algn="ctr" defTabSz="666750">
            <a:lnSpc>
              <a:spcPct val="90000"/>
            </a:lnSpc>
            <a:spcBef>
              <a:spcPct val="0"/>
            </a:spcBef>
            <a:spcAft>
              <a:spcPct val="35000"/>
            </a:spcAft>
            <a:buNone/>
          </a:pPr>
          <a:r>
            <a:rPr lang="en-US" sz="1500" kern="1200"/>
            <a:t>HIPAA information?</a:t>
          </a:r>
        </a:p>
        <a:p>
          <a:pPr marL="0" lvl="0" indent="0" algn="ctr" defTabSz="666750">
            <a:lnSpc>
              <a:spcPct val="90000"/>
            </a:lnSpc>
            <a:spcBef>
              <a:spcPct val="0"/>
            </a:spcBef>
            <a:spcAft>
              <a:spcPct val="35000"/>
            </a:spcAft>
            <a:buNone/>
          </a:pPr>
          <a:r>
            <a:rPr lang="en-US" sz="1500" kern="1200"/>
            <a:t>Legally sensitive?</a:t>
          </a:r>
        </a:p>
      </dsp:txBody>
      <dsp:txXfrm>
        <a:off x="5508430" y="2353678"/>
        <a:ext cx="4315781" cy="754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66714-B59A-4612-8C68-58AB2943C30C}">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our customers contact us?</a:t>
          </a:r>
        </a:p>
      </dsp:txBody>
      <dsp:txXfrm>
        <a:off x="1306750" y="353"/>
        <a:ext cx="2390030" cy="1434018"/>
      </dsp:txXfrm>
    </dsp:sp>
    <dsp:sp modelId="{259519BA-20C9-4DDC-9044-9B2A1E7D4124}">
      <dsp:nvSpPr>
        <dsp:cNvPr id="0" name=""/>
        <dsp:cNvSpPr/>
      </dsp:nvSpPr>
      <dsp:spPr>
        <a:xfrm>
          <a:off x="3935784" y="353"/>
          <a:ext cx="2390030" cy="1434018"/>
        </a:xfrm>
        <a:prstGeom prst="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How do we contact them?</a:t>
          </a:r>
        </a:p>
      </dsp:txBody>
      <dsp:txXfrm>
        <a:off x="3935784" y="353"/>
        <a:ext cx="2390030" cy="1434018"/>
      </dsp:txXfrm>
    </dsp:sp>
    <dsp:sp modelId="{A130AD3A-9FFD-4BC5-AE7C-597D166AEE35}">
      <dsp:nvSpPr>
        <dsp:cNvPr id="0" name=""/>
        <dsp:cNvSpPr/>
      </dsp:nvSpPr>
      <dsp:spPr>
        <a:xfrm>
          <a:off x="6564818" y="353"/>
          <a:ext cx="2390030" cy="1434018"/>
        </a:xfrm>
        <a:prstGeom prst="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Do we have field support?</a:t>
          </a:r>
        </a:p>
      </dsp:txBody>
      <dsp:txXfrm>
        <a:off x="6564818" y="353"/>
        <a:ext cx="2390030" cy="1434018"/>
      </dsp:txXfrm>
    </dsp:sp>
    <dsp:sp modelId="{848084D1-E2E1-45D0-8A88-D72B326808A0}">
      <dsp:nvSpPr>
        <dsp:cNvPr id="0" name=""/>
        <dsp:cNvSpPr/>
      </dsp:nvSpPr>
      <dsp:spPr>
        <a:xfrm>
          <a:off x="2621267" y="1673375"/>
          <a:ext cx="2390030" cy="1434018"/>
        </a:xfrm>
        <a:prstGeom prst="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What is our process for addressing customer concerns/complains?</a:t>
          </a:r>
        </a:p>
      </dsp:txBody>
      <dsp:txXfrm>
        <a:off x="2621267" y="1673375"/>
        <a:ext cx="2390030" cy="1434018"/>
      </dsp:txXfrm>
    </dsp:sp>
    <dsp:sp modelId="{18E2465C-6B19-43D7-B78F-2DCE00EA3F03}">
      <dsp:nvSpPr>
        <dsp:cNvPr id="0" name=""/>
        <dsp:cNvSpPr/>
      </dsp:nvSpPr>
      <dsp:spPr>
        <a:xfrm>
          <a:off x="5250301" y="1673375"/>
          <a:ext cx="2390030" cy="1434018"/>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our process for addressing customer feature requests?</a:t>
          </a:r>
        </a:p>
        <a:p>
          <a:pPr marL="114300" lvl="1" indent="-114300" algn="l" defTabSz="622300">
            <a:lnSpc>
              <a:spcPct val="90000"/>
            </a:lnSpc>
            <a:spcBef>
              <a:spcPct val="0"/>
            </a:spcBef>
            <a:spcAft>
              <a:spcPct val="15000"/>
            </a:spcAft>
            <a:buChar char="•"/>
          </a:pPr>
          <a:r>
            <a:rPr lang="en-US" sz="1400" kern="1200"/>
            <a:t>Ticketing system?</a:t>
          </a:r>
        </a:p>
      </dsp:txBody>
      <dsp:txXfrm>
        <a:off x="5250301" y="1673375"/>
        <a:ext cx="2390030" cy="14340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talk at a high level about how modern software is imagined, developed and delivered. We will get into more specifics on this process when we examine the Software Development Life Cycle, but for now, let’s try to visualize exactly how software construction works.</a:t>
            </a:r>
          </a:p>
        </p:txBody>
      </p:sp>
      <p:sp>
        <p:nvSpPr>
          <p:cNvPr id="4" name="Slide Number Placeholder 3"/>
          <p:cNvSpPr>
            <a:spLocks noGrp="1"/>
          </p:cNvSpPr>
          <p:nvPr>
            <p:ph type="sldNum" sz="quarter" idx="5"/>
          </p:nvPr>
        </p:nvSpPr>
        <p:spPr/>
        <p:txBody>
          <a:bodyPr/>
          <a:lstStyle/>
          <a:p>
            <a:fld id="{10D988CA-5978-2244-BA11-DC1A92DB7F45}" type="slidenum">
              <a:rPr lang="en-US" smtClean="0"/>
              <a:t>4</a:t>
            </a:fld>
            <a:endParaRPr lang="en-US"/>
          </a:p>
        </p:txBody>
      </p:sp>
    </p:spTree>
    <p:extLst>
      <p:ext uri="{BB962C8B-B14F-4D97-AF65-F5344CB8AC3E}">
        <p14:creationId xmlns:p14="http://schemas.microsoft.com/office/powerpoint/2010/main" val="28706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other project, there are leaders and managers involved in the process of creating an application. Generally speaking, project leadership make high level design decisions about how an application should function. This of course is only a small part of the puzzle.</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131277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are the lifeblood of executing program design. So when a design choice is made, how that choice gets implemented into the application is passed onto the developers. The “</a:t>
            </a:r>
            <a:r>
              <a:rPr lang="en-US" dirty="0" err="1"/>
              <a:t>devs</a:t>
            </a:r>
            <a:r>
              <a:rPr lang="en-US" dirty="0"/>
              <a:t>” then find the best way of putting the new feature into the program.</a:t>
            </a:r>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252356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exercise of producing “pseudocode” can help solidify concepts into achievable actions which can be programmed and build as an application.</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207756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flowcharts as a tool to outline the way that information is generated and processed by a system. Using tools like pseudocode and flowcharts can help build an idea of exactly how the program will do what it’s supposed to do.</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2315726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duties are important for defining exactly how and where processing happens. We will talk more about this topic when we get deeper into technical explanations, but for now, we should be aware that the specifics of how we process information is important.</a:t>
            </a:r>
          </a:p>
        </p:txBody>
      </p:sp>
      <p:sp>
        <p:nvSpPr>
          <p:cNvPr id="4" name="Slide Number Placeholder 3"/>
          <p:cNvSpPr>
            <a:spLocks noGrp="1"/>
          </p:cNvSpPr>
          <p:nvPr>
            <p:ph type="sldNum" sz="quarter" idx="5"/>
          </p:nvPr>
        </p:nvSpPr>
        <p:spPr/>
        <p:txBody>
          <a:bodyPr/>
          <a:lstStyle/>
          <a:p>
            <a:fld id="{10D988CA-5978-2244-BA11-DC1A92DB7F45}" type="slidenum">
              <a:rPr lang="en-US" smtClean="0"/>
              <a:t>32</a:t>
            </a:fld>
            <a:endParaRPr lang="en-US"/>
          </a:p>
        </p:txBody>
      </p:sp>
    </p:spTree>
    <p:extLst>
      <p:ext uri="{BB962C8B-B14F-4D97-AF65-F5344CB8AC3E}">
        <p14:creationId xmlns:p14="http://schemas.microsoft.com/office/powerpoint/2010/main" val="50054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our testing, we need to ask a few questions about the app’s functionality.</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4095411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discover a problem after we ship the code? What are our options?</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331685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our users? What do they care about? Is there any sensitive information we may be processing that we need to take into account?</a:t>
            </a:r>
          </a:p>
          <a:p>
            <a:endParaRPr lang="en-US" dirty="0"/>
          </a:p>
          <a:p>
            <a:r>
              <a:rPr lang="en-US" dirty="0"/>
              <a:t>Is there a chance that we will run into unforeseen legal governance that will complicate either the way that we process information or store that information.</a:t>
            </a:r>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220254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at a high level about what a program is, but we kind of talked about it as if everyone knows exactly what a program is. So let’s ask an obvious question; what is a program really?</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39592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take a moment to quickly talk about a basic difference between how those instructions we talked about can be built. For most computers, there are two main types of instructions that a computer can consume. There are scripts, and there are “binaries”. What we just looked at in the last slide was a script. If you saw the program in the </a:t>
            </a:r>
            <a:r>
              <a:rPr lang="en-US" dirty="0" err="1"/>
              <a:t>github</a:t>
            </a:r>
            <a:r>
              <a:rPr lang="en-US" dirty="0"/>
              <a:t>, it had a ‘.</a:t>
            </a:r>
            <a:r>
              <a:rPr lang="en-US" dirty="0" err="1"/>
              <a:t>sh</a:t>
            </a:r>
            <a:r>
              <a:rPr lang="en-US" dirty="0"/>
              <a:t>’ extension which means that it’s meant to be run inside of a “shell”.</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113873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27642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nowadays has a smart phone (hardware) and these smart phones have an astounding amount of sensors and </a:t>
            </a:r>
            <a:r>
              <a:rPr lang="en-US" dirty="0" err="1"/>
              <a:t>wizzbang</a:t>
            </a:r>
            <a:r>
              <a:rPr lang="en-US" dirty="0"/>
              <a:t> features on them that apps can use. But as I’m sure we’ve all noticed, not every app is actually all that great. So what I want us all to do for a minute is think about the best app you’ve ever used. Let’s talk about some things that made this app so great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2011793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we would want to use software at all to solve any of our problems. The modern world has turned to software largely because of how versatile it is at solving modern problems. It’s not just about entertainment, it’s about letting technology </a:t>
            </a:r>
            <a:r>
              <a:rPr lang="en-US"/>
              <a:t>reduce human toil.</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3064240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need to synthesize the solutions we’ve come up with into an app.</a:t>
            </a:r>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2067139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37991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modern software, it takes teams of people. It used to be the case that one rockstar developer could build and market an entire app all on their own. Applications today typically take a lot more people to make a successful application. </a:t>
            </a:r>
          </a:p>
        </p:txBody>
      </p:sp>
      <p:sp>
        <p:nvSpPr>
          <p:cNvPr id="4" name="Slide Number Placeholder 3"/>
          <p:cNvSpPr>
            <a:spLocks noGrp="1"/>
          </p:cNvSpPr>
          <p:nvPr>
            <p:ph type="sldNum" sz="quarter" idx="5"/>
          </p:nvPr>
        </p:nvSpPr>
        <p:spPr/>
        <p:txBody>
          <a:bodyPr/>
          <a:lstStyle/>
          <a:p>
            <a:fld id="{10D988CA-5978-2244-BA11-DC1A92DB7F45}" type="slidenum">
              <a:rPr lang="en-US" smtClean="0"/>
              <a:t>27</a:t>
            </a:fld>
            <a:endParaRPr lang="en-US"/>
          </a:p>
        </p:txBody>
      </p:sp>
    </p:spTree>
    <p:extLst>
      <p:ext uri="{BB962C8B-B14F-4D97-AF65-F5344CB8AC3E}">
        <p14:creationId xmlns:p14="http://schemas.microsoft.com/office/powerpoint/2010/main" val="355707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4/11/2023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4/11/2023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4/11/2023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4/11/2023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35.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p:txBody>
          <a:bodyPr>
            <a:normAutofit fontScale="90000"/>
          </a:bodyPr>
          <a:lstStyle/>
          <a:p>
            <a:r>
              <a:rPr lang="en-US" dirty="0"/>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2399251" y="4352544"/>
            <a:ext cx="7097555" cy="2165702"/>
          </a:xfrm>
        </p:spPr>
        <p:txBody>
          <a:bodyPr>
            <a:normAutofit/>
          </a:bodyPr>
          <a:lstStyle/>
          <a:p>
            <a:r>
              <a:rPr lang="en-US" sz="2400" b="1" dirty="0"/>
              <a:t>Week 1 Day 2</a:t>
            </a:r>
          </a:p>
          <a:p>
            <a:r>
              <a:rPr lang="en-US" dirty="0"/>
              <a:t>Led by: Emily Crose</a:t>
            </a:r>
          </a:p>
          <a:p>
            <a:r>
              <a:rPr lang="en-US" sz="1600" dirty="0"/>
              <a:t>for</a:t>
            </a:r>
            <a:endParaRPr lang="en-US" dirty="0"/>
          </a:p>
          <a:p>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7C2F36E6-B02D-B333-8DD5-F1F8F5C576F7}"/>
              </a:ext>
            </a:extLst>
          </p:cNvPr>
          <p:cNvPicPr>
            <a:picLocks noGrp="1" noChangeAspect="1"/>
          </p:cNvPicPr>
          <p:nvPr>
            <p:ph idx="4294967295"/>
          </p:nvPr>
        </p:nvPicPr>
        <p:blipFill>
          <a:blip r:embed="rId3"/>
          <a:stretch>
            <a:fillRect/>
          </a:stretch>
        </p:blipFill>
        <p:spPr>
          <a:xfrm>
            <a:off x="3418114" y="147372"/>
            <a:ext cx="5355771" cy="6563255"/>
          </a:xfrm>
        </p:spPr>
      </p:pic>
    </p:spTree>
    <p:extLst>
      <p:ext uri="{BB962C8B-B14F-4D97-AF65-F5344CB8AC3E}">
        <p14:creationId xmlns:p14="http://schemas.microsoft.com/office/powerpoint/2010/main" val="252828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BBC7-968E-A9BB-1B09-DF1ECAAB9C3C}"/>
              </a:ext>
            </a:extLst>
          </p:cNvPr>
          <p:cNvSpPr>
            <a:spLocks noGrp="1"/>
          </p:cNvSpPr>
          <p:nvPr>
            <p:ph type="title"/>
          </p:nvPr>
        </p:nvSpPr>
        <p:spPr/>
        <p:txBody>
          <a:bodyPr/>
          <a:lstStyle/>
          <a:p>
            <a:r>
              <a:rPr lang="en-US" dirty="0"/>
              <a:t>Compiled vs interpreted simplified</a:t>
            </a:r>
          </a:p>
        </p:txBody>
      </p:sp>
      <p:pic>
        <p:nvPicPr>
          <p:cNvPr id="5" name="Content Placeholder 4" descr="Diagram&#10;&#10;Description automatically generated">
            <a:extLst>
              <a:ext uri="{FF2B5EF4-FFF2-40B4-BE49-F238E27FC236}">
                <a16:creationId xmlns:a16="http://schemas.microsoft.com/office/drawing/2014/main" id="{7B6B8DE3-C0C4-A116-9482-6F1804A2EAF9}"/>
              </a:ext>
            </a:extLst>
          </p:cNvPr>
          <p:cNvPicPr>
            <a:picLocks noGrp="1" noChangeAspect="1"/>
          </p:cNvPicPr>
          <p:nvPr>
            <p:ph idx="1"/>
          </p:nvPr>
        </p:nvPicPr>
        <p:blipFill>
          <a:blip r:embed="rId2"/>
          <a:stretch>
            <a:fillRect/>
          </a:stretch>
        </p:blipFill>
        <p:spPr>
          <a:xfrm>
            <a:off x="3056876" y="2346206"/>
            <a:ext cx="6078248" cy="4173127"/>
          </a:xfrm>
        </p:spPr>
      </p:pic>
    </p:spTree>
    <p:extLst>
      <p:ext uri="{BB962C8B-B14F-4D97-AF65-F5344CB8AC3E}">
        <p14:creationId xmlns:p14="http://schemas.microsoft.com/office/powerpoint/2010/main" val="2397267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FFE7D-BB4C-DD58-F0A3-8C215C058111}"/>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Let’s look at some code</a:t>
            </a:r>
          </a:p>
        </p:txBody>
      </p:sp>
      <p:sp>
        <p:nvSpPr>
          <p:cNvPr id="3" name="Content Placeholder 2">
            <a:extLst>
              <a:ext uri="{FF2B5EF4-FFF2-40B4-BE49-F238E27FC236}">
                <a16:creationId xmlns:a16="http://schemas.microsoft.com/office/drawing/2014/main" id="{33787228-E5C9-91CA-1895-37E8935ED842}"/>
              </a:ext>
            </a:extLst>
          </p:cNvPr>
          <p:cNvSpPr>
            <a:spLocks noGrp="1"/>
          </p:cNvSpPr>
          <p:nvPr>
            <p:ph idx="1"/>
          </p:nvPr>
        </p:nvSpPr>
        <p:spPr>
          <a:xfrm>
            <a:off x="1148615" y="4352544"/>
            <a:ext cx="5242560" cy="1239894"/>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https://github.com/hexa-decim8/girltalk/blob/master/girltalk.sh</a:t>
            </a:r>
          </a:p>
        </p:txBody>
      </p:sp>
      <p:sp>
        <p:nvSpPr>
          <p:cNvPr id="12" name="Rectangle 11">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arker">
            <a:extLst>
              <a:ext uri="{FF2B5EF4-FFF2-40B4-BE49-F238E27FC236}">
                <a16:creationId xmlns:a16="http://schemas.microsoft.com/office/drawing/2014/main" id="{001A66BF-BC55-AD0E-0121-B740503C6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681099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718" r="7280" b="-2"/>
          <a:stretch/>
        </p:blipFill>
        <p:spPr>
          <a:xfrm>
            <a:off x="6096000" y="10"/>
            <a:ext cx="6095999" cy="6857990"/>
          </a:xfrm>
          <a:prstGeom prst="rect">
            <a:avLst/>
          </a:prstGeom>
        </p:spPr>
      </p:pic>
    </p:spTree>
    <p:extLst>
      <p:ext uri="{BB962C8B-B14F-4D97-AF65-F5344CB8AC3E}">
        <p14:creationId xmlns:p14="http://schemas.microsoft.com/office/powerpoint/2010/main" val="136854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56D6-6283-A0B1-A953-51135E0007EF}"/>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How a program works</a:t>
            </a:r>
          </a:p>
        </p:txBody>
      </p:sp>
      <p:sp>
        <p:nvSpPr>
          <p:cNvPr id="3" name="Text Placeholder 2">
            <a:extLst>
              <a:ext uri="{FF2B5EF4-FFF2-40B4-BE49-F238E27FC236}">
                <a16:creationId xmlns:a16="http://schemas.microsoft.com/office/drawing/2014/main" id="{5313C913-E0FD-E143-7706-B544515AF0CC}"/>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95299091-5601-2241-E698-C495AA493D54}"/>
              </a:ext>
            </a:extLst>
          </p:cNvPr>
          <p:cNvPicPr>
            <a:picLocks noChangeAspect="1"/>
          </p:cNvPicPr>
          <p:nvPr/>
        </p:nvPicPr>
        <p:blipFill rotWithShape="1">
          <a:blip r:embed="rId2"/>
          <a:srcRect l="3986" r="7125"/>
          <a:stretch/>
        </p:blipFill>
        <p:spPr>
          <a:xfrm>
            <a:off x="6096000" y="10"/>
            <a:ext cx="6095999" cy="6857990"/>
          </a:xfrm>
          <a:prstGeom prst="rect">
            <a:avLst/>
          </a:prstGeom>
        </p:spPr>
      </p:pic>
    </p:spTree>
    <p:extLst>
      <p:ext uri="{BB962C8B-B14F-4D97-AF65-F5344CB8AC3E}">
        <p14:creationId xmlns:p14="http://schemas.microsoft.com/office/powerpoint/2010/main" val="357135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7ADF5970-B0BA-8B36-6B4C-F9AD2D7F1394}"/>
              </a:ext>
            </a:extLst>
          </p:cNvPr>
          <p:cNvPicPr>
            <a:picLocks noChangeAspect="1"/>
          </p:cNvPicPr>
          <p:nvPr/>
        </p:nvPicPr>
        <p:blipFill>
          <a:blip r:embed="rId2"/>
          <a:stretch>
            <a:fillRect/>
          </a:stretch>
        </p:blipFill>
        <p:spPr>
          <a:xfrm>
            <a:off x="3583625" y="1271016"/>
            <a:ext cx="5480594" cy="4315968"/>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CCF6587-ED02-7EC9-A2E4-B84BB70C3F2D}"/>
              </a:ext>
            </a:extLst>
          </p:cNvPr>
          <p:cNvSpPr>
            <a:spLocks noGrp="1"/>
          </p:cNvSpPr>
          <p:nvPr>
            <p:ph type="title"/>
          </p:nvPr>
        </p:nvSpPr>
        <p:spPr>
          <a:xfrm>
            <a:off x="714676" y="789110"/>
            <a:ext cx="1993392" cy="1828800"/>
          </a:xfrm>
          <a:prstGeom prst="ellipse">
            <a:avLst/>
          </a:prstGeom>
          <a:noFill/>
          <a:ln>
            <a:solidFill>
              <a:srgbClr val="FFFFFF"/>
            </a:solidFill>
          </a:ln>
        </p:spPr>
        <p:txBody>
          <a:bodyPr>
            <a:normAutofit fontScale="90000"/>
          </a:bodyPr>
          <a:lstStyle/>
          <a:p>
            <a:r>
              <a:rPr lang="en-US" sz="2000" dirty="0">
                <a:solidFill>
                  <a:srgbClr val="FFFFFF"/>
                </a:solidFill>
              </a:rPr>
              <a:t>How Firefox works</a:t>
            </a:r>
          </a:p>
        </p:txBody>
      </p:sp>
    </p:spTree>
    <p:extLst>
      <p:ext uri="{BB962C8B-B14F-4D97-AF65-F5344CB8AC3E}">
        <p14:creationId xmlns:p14="http://schemas.microsoft.com/office/powerpoint/2010/main" val="135769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F37FB-E88D-E575-E938-093BD4CF80BF}"/>
              </a:ext>
            </a:extLst>
          </p:cNvPr>
          <p:cNvSpPr>
            <a:spLocks noGrp="1"/>
          </p:cNvSpPr>
          <p:nvPr>
            <p:ph type="title"/>
          </p:nvPr>
        </p:nvSpPr>
        <p:spPr>
          <a:xfrm>
            <a:off x="8022335" y="484631"/>
            <a:ext cx="3701579" cy="5429848"/>
          </a:xfrm>
          <a:noFill/>
          <a:ln>
            <a:noFill/>
          </a:ln>
        </p:spPr>
        <p:txBody>
          <a:bodyPr vert="horz" lIns="274320" tIns="182880" rIns="274320" bIns="182880" rtlCol="0" anchor="ctr" anchorCtr="1">
            <a:normAutofit/>
          </a:bodyPr>
          <a:lstStyle/>
          <a:p>
            <a:pPr algn="l"/>
            <a:r>
              <a:rPr lang="en-US" sz="2800">
                <a:solidFill>
                  <a:schemeClr val="tx1"/>
                </a:solidFill>
              </a:rPr>
              <a:t>Detailed execution</a:t>
            </a:r>
          </a:p>
        </p:txBody>
      </p:sp>
      <p:pic>
        <p:nvPicPr>
          <p:cNvPr id="14" name="Picture 5">
            <a:extLst>
              <a:ext uri="{FF2B5EF4-FFF2-40B4-BE49-F238E27FC236}">
                <a16:creationId xmlns:a16="http://schemas.microsoft.com/office/drawing/2014/main" id="{48868C10-01A0-A6D5-DC86-DE52CEFDEB09}"/>
              </a:ext>
            </a:extLst>
          </p:cNvPr>
          <p:cNvPicPr>
            <a:picLocks noChangeAspect="1"/>
          </p:cNvPicPr>
          <p:nvPr/>
        </p:nvPicPr>
        <p:blipFill rotWithShape="1">
          <a:blip r:embed="rId2"/>
          <a:srcRect l="31581" r="-1" b="-1"/>
          <a:stretch/>
        </p:blipFill>
        <p:spPr>
          <a:xfrm>
            <a:off x="-1" y="-1"/>
            <a:ext cx="7537704" cy="6858000"/>
          </a:xfrm>
          <a:prstGeom prst="rect">
            <a:avLst/>
          </a:prstGeom>
        </p:spPr>
      </p:pic>
      <p:sp>
        <p:nvSpPr>
          <p:cNvPr id="4" name="Text Placeholder 3">
            <a:extLst>
              <a:ext uri="{FF2B5EF4-FFF2-40B4-BE49-F238E27FC236}">
                <a16:creationId xmlns:a16="http://schemas.microsoft.com/office/drawing/2014/main" id="{523AE960-1EFB-EF71-757F-BF358F42F7F3}"/>
              </a:ext>
            </a:extLst>
          </p:cNvPr>
          <p:cNvSpPr>
            <a:spLocks noGrp="1"/>
          </p:cNvSpPr>
          <p:nvPr>
            <p:ph type="body" idx="1"/>
          </p:nvPr>
        </p:nvSpPr>
        <p:spPr>
          <a:xfrm>
            <a:off x="1918280" y="5452814"/>
            <a:ext cx="3701142" cy="461665"/>
          </a:xfrm>
          <a:solidFill>
            <a:schemeClr val="bg1">
              <a:alpha val="75000"/>
            </a:schemeClr>
          </a:solidFill>
          <a:ln w="25400" cap="sq">
            <a:solidFill>
              <a:schemeClr val="tx1"/>
            </a:solidFill>
            <a:miter lim="800000"/>
          </a:ln>
        </p:spPr>
        <p:txBody>
          <a:bodyPr vert="horz" lIns="91440" tIns="45720" rIns="91440" bIns="45720" rtlCol="0" anchor="ctr">
            <a:normAutofit/>
          </a:bodyPr>
          <a:lstStyle/>
          <a:p>
            <a:pPr algn="ctr"/>
            <a:endParaRPr lang="en-US" sz="1800"/>
          </a:p>
        </p:txBody>
      </p:sp>
    </p:spTree>
    <p:extLst>
      <p:ext uri="{BB962C8B-B14F-4D97-AF65-F5344CB8AC3E}">
        <p14:creationId xmlns:p14="http://schemas.microsoft.com/office/powerpoint/2010/main" val="1819572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C49C86-1EC0-0839-1272-6B6E81638BCC}"/>
              </a:ext>
            </a:extLst>
          </p:cNvPr>
          <p:cNvPicPr>
            <a:picLocks noChangeAspect="1"/>
          </p:cNvPicPr>
          <p:nvPr/>
        </p:nvPicPr>
        <p:blipFill>
          <a:blip r:embed="rId2"/>
          <a:stretch>
            <a:fillRect/>
          </a:stretch>
        </p:blipFill>
        <p:spPr>
          <a:xfrm>
            <a:off x="156775" y="0"/>
            <a:ext cx="11878450" cy="6858000"/>
          </a:xfrm>
          <a:prstGeom prst="rect">
            <a:avLst/>
          </a:prstGeom>
        </p:spPr>
      </p:pic>
    </p:spTree>
    <p:extLst>
      <p:ext uri="{BB962C8B-B14F-4D97-AF65-F5344CB8AC3E}">
        <p14:creationId xmlns:p14="http://schemas.microsoft.com/office/powerpoint/2010/main" val="254141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D42A6-33AE-5F54-93C2-1C9740329CD7}"/>
              </a:ext>
            </a:extLst>
          </p:cNvPr>
          <p:cNvSpPr>
            <a:spLocks noGrp="1"/>
          </p:cNvSpPr>
          <p:nvPr>
            <p:ph type="title"/>
          </p:nvPr>
        </p:nvSpPr>
        <p:spPr>
          <a:xfrm>
            <a:off x="2231136" y="964692"/>
            <a:ext cx="7729728" cy="1188720"/>
          </a:xfrm>
        </p:spPr>
        <p:txBody>
          <a:bodyPr>
            <a:normAutofit/>
          </a:bodyPr>
          <a:lstStyle/>
          <a:p>
            <a:r>
              <a:rPr lang="en-US"/>
              <a:t>Compiling</a:t>
            </a:r>
            <a:endParaRPr lang="en-US" dirty="0"/>
          </a:p>
        </p:txBody>
      </p:sp>
      <p:graphicFrame>
        <p:nvGraphicFramePr>
          <p:cNvPr id="8" name="Content Placeholder 3">
            <a:extLst>
              <a:ext uri="{FF2B5EF4-FFF2-40B4-BE49-F238E27FC236}">
                <a16:creationId xmlns:a16="http://schemas.microsoft.com/office/drawing/2014/main" id="{2BF9072E-0AAA-2207-237C-A708331A5820}"/>
              </a:ext>
            </a:extLst>
          </p:cNvPr>
          <p:cNvGraphicFramePr>
            <a:graphicFrameLocks noGrp="1"/>
          </p:cNvGraphicFramePr>
          <p:nvPr>
            <p:ph idx="1"/>
            <p:extLst>
              <p:ext uri="{D42A27DB-BD31-4B8C-83A1-F6EECF244321}">
                <p14:modId xmlns:p14="http://schemas.microsoft.com/office/powerpoint/2010/main" val="2039990996"/>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2304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6185B-FBA7-3F7C-0E91-F6CDC4DB3186}"/>
              </a:ext>
            </a:extLst>
          </p:cNvPr>
          <p:cNvSpPr>
            <a:spLocks noGrp="1"/>
          </p:cNvSpPr>
          <p:nvPr>
            <p:ph type="title"/>
          </p:nvPr>
        </p:nvSpPr>
        <p:spPr>
          <a:xfrm>
            <a:off x="5314132" y="2865774"/>
            <a:ext cx="6219401" cy="1126462"/>
          </a:xfrm>
        </p:spPr>
        <p:txBody>
          <a:bodyPr vert="horz" wrap="square" lIns="182880" tIns="182880" rIns="182880" bIns="182880" rtlCol="0" anchor="ctr">
            <a:normAutofit/>
          </a:bodyPr>
          <a:lstStyle/>
          <a:p>
            <a:r>
              <a:rPr lang="en-US" dirty="0"/>
              <a:t>Compile process</a:t>
            </a:r>
          </a:p>
        </p:txBody>
      </p:sp>
      <p:sp>
        <p:nvSpPr>
          <p:cNvPr id="10" name="Rectangle 9">
            <a:extLst>
              <a:ext uri="{FF2B5EF4-FFF2-40B4-BE49-F238E27FC236}">
                <a16:creationId xmlns:a16="http://schemas.microsoft.com/office/drawing/2014/main" id="{9A30BEE6-CF9E-4712-A953-4B67901FC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Diagram&#10;&#10;Description automatically generated">
            <a:extLst>
              <a:ext uri="{FF2B5EF4-FFF2-40B4-BE49-F238E27FC236}">
                <a16:creationId xmlns:a16="http://schemas.microsoft.com/office/drawing/2014/main" id="{47F4F58C-3868-B47D-6DF8-A9F3756CD33B}"/>
              </a:ext>
            </a:extLst>
          </p:cNvPr>
          <p:cNvPicPr>
            <a:picLocks noGrp="1" noChangeAspect="1"/>
          </p:cNvPicPr>
          <p:nvPr>
            <p:ph idx="1"/>
          </p:nvPr>
        </p:nvPicPr>
        <p:blipFill>
          <a:blip r:embed="rId2"/>
          <a:stretch>
            <a:fillRect/>
          </a:stretch>
        </p:blipFill>
        <p:spPr>
          <a:xfrm>
            <a:off x="1397275" y="640080"/>
            <a:ext cx="1879503" cy="5294376"/>
          </a:xfrm>
          <a:prstGeom prst="rect">
            <a:avLst/>
          </a:prstGeom>
        </p:spPr>
      </p:pic>
    </p:spTree>
    <p:extLst>
      <p:ext uri="{BB962C8B-B14F-4D97-AF65-F5344CB8AC3E}">
        <p14:creationId xmlns:p14="http://schemas.microsoft.com/office/powerpoint/2010/main" val="2072247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2000"/>
              <a:t>Day 1 recap</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0224" y="640080"/>
            <a:ext cx="5263134" cy="5263134"/>
          </a:xfrm>
          <a:prstGeom prst="rect">
            <a:avLst/>
          </a:prstGeom>
        </p:spPr>
      </p:pic>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iagram&#10;&#10;Description automatically generated">
            <a:extLst>
              <a:ext uri="{FF2B5EF4-FFF2-40B4-BE49-F238E27FC236}">
                <a16:creationId xmlns:a16="http://schemas.microsoft.com/office/drawing/2014/main" id="{E7B7330E-B0FD-23B2-CDDB-5C7F5FEDA98A}"/>
              </a:ext>
            </a:extLst>
          </p:cNvPr>
          <p:cNvPicPr>
            <a:picLocks noGrp="1" noChangeAspect="1"/>
          </p:cNvPicPr>
          <p:nvPr>
            <p:ph idx="1"/>
          </p:nvPr>
        </p:nvPicPr>
        <p:blipFill>
          <a:blip r:embed="rId2"/>
          <a:stretch>
            <a:fillRect/>
          </a:stretch>
        </p:blipFill>
        <p:spPr>
          <a:xfrm>
            <a:off x="2366210" y="2271369"/>
            <a:ext cx="7915425" cy="2315262"/>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B86BA-F2F0-9A36-F3A8-32194771A64B}"/>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1000">
                <a:solidFill>
                  <a:srgbClr val="FFFFFF"/>
                </a:solidFill>
              </a:rPr>
              <a:t>Compiling C in practice</a:t>
            </a:r>
          </a:p>
        </p:txBody>
      </p:sp>
    </p:spTree>
    <p:extLst>
      <p:ext uri="{BB962C8B-B14F-4D97-AF65-F5344CB8AC3E}">
        <p14:creationId xmlns:p14="http://schemas.microsoft.com/office/powerpoint/2010/main" val="1665156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8944-5320-71D4-7F03-C35291E22FA5}"/>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dirty="0"/>
              <a:t>Imagine an outstanding app</a:t>
            </a:r>
          </a:p>
        </p:txBody>
      </p:sp>
      <p:sp>
        <p:nvSpPr>
          <p:cNvPr id="3" name="Text Placeholder 2">
            <a:extLst>
              <a:ext uri="{FF2B5EF4-FFF2-40B4-BE49-F238E27FC236}">
                <a16:creationId xmlns:a16="http://schemas.microsoft.com/office/drawing/2014/main" id="{994B2E91-3990-8879-01A5-AC95726E47FC}"/>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5" name="Picture 4" descr="Small white light bulbs with one large yellow light bulb drawn on a black surface">
            <a:extLst>
              <a:ext uri="{FF2B5EF4-FFF2-40B4-BE49-F238E27FC236}">
                <a16:creationId xmlns:a16="http://schemas.microsoft.com/office/drawing/2014/main" id="{DB3A7771-C90C-24B9-5CD8-CFB0A8B9355F}"/>
              </a:ext>
            </a:extLst>
          </p:cNvPr>
          <p:cNvPicPr>
            <a:picLocks noChangeAspect="1"/>
          </p:cNvPicPr>
          <p:nvPr/>
        </p:nvPicPr>
        <p:blipFill rotWithShape="1">
          <a:blip r:embed="rId3"/>
          <a:srcRect l="50271" r="4428" b="-1"/>
          <a:stretch/>
        </p:blipFill>
        <p:spPr>
          <a:xfrm>
            <a:off x="20" y="10"/>
            <a:ext cx="4654277" cy="6857990"/>
          </a:xfrm>
          <a:prstGeom prst="rect">
            <a:avLst/>
          </a:prstGeom>
        </p:spPr>
      </p:pic>
    </p:spTree>
    <p:extLst>
      <p:ext uri="{BB962C8B-B14F-4D97-AF65-F5344CB8AC3E}">
        <p14:creationId xmlns:p14="http://schemas.microsoft.com/office/powerpoint/2010/main" val="27410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ured question marks">
            <a:extLst>
              <a:ext uri="{FF2B5EF4-FFF2-40B4-BE49-F238E27FC236}">
                <a16:creationId xmlns:a16="http://schemas.microsoft.com/office/drawing/2014/main" id="{F81ADD84-7288-727C-CA23-176D9E73FA89}"/>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FF30967-E701-3259-3001-7D2A866904F3}"/>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Why would we make an app?</a:t>
            </a:r>
          </a:p>
        </p:txBody>
      </p:sp>
    </p:spTree>
    <p:extLst>
      <p:ext uri="{BB962C8B-B14F-4D97-AF65-F5344CB8AC3E}">
        <p14:creationId xmlns:p14="http://schemas.microsoft.com/office/powerpoint/2010/main" val="332762859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1370-98F0-2FAB-62E4-60870AC119A4}"/>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a:t>How do we build a quality app?</a:t>
            </a:r>
            <a:endParaRPr lang="en-US" dirty="0"/>
          </a:p>
        </p:txBody>
      </p:sp>
      <p:sp>
        <p:nvSpPr>
          <p:cNvPr id="4" name="Text Placeholder 3">
            <a:extLst>
              <a:ext uri="{FF2B5EF4-FFF2-40B4-BE49-F238E27FC236}">
                <a16:creationId xmlns:a16="http://schemas.microsoft.com/office/drawing/2014/main" id="{4DACE283-2116-9B5E-A7DF-434E91B90ADB}"/>
              </a:ext>
            </a:extLst>
          </p:cNvPr>
          <p:cNvSpPr>
            <a:spLocks noGrp="1"/>
          </p:cNvSpPr>
          <p:nvPr>
            <p:ph type="body" idx="1"/>
          </p:nvPr>
        </p:nvSpPr>
        <p:spPr>
          <a:xfrm>
            <a:off x="5458969" y="4352544"/>
            <a:ext cx="5928358" cy="1239894"/>
          </a:xfrm>
        </p:spPr>
        <p:txBody>
          <a:bodyPr vert="horz" lIns="91440" tIns="45720" rIns="91440" bIns="45720" rtlCol="0">
            <a:normAutofit/>
          </a:bodyPr>
          <a:lstStyle/>
          <a:p>
            <a:pPr algn="ctr"/>
            <a:endParaRPr lang="en-US">
              <a:solidFill>
                <a:schemeClr val="tx1">
                  <a:lumMod val="75000"/>
                  <a:lumOff val="25000"/>
                </a:schemeClr>
              </a:solidFill>
            </a:endParaRPr>
          </a:p>
        </p:txBody>
      </p:sp>
      <p:pic>
        <p:nvPicPr>
          <p:cNvPr id="10" name="Picture 5" descr="Person watching empty phone">
            <a:extLst>
              <a:ext uri="{FF2B5EF4-FFF2-40B4-BE49-F238E27FC236}">
                <a16:creationId xmlns:a16="http://schemas.microsoft.com/office/drawing/2014/main" id="{F5605FBC-E9EF-4F30-87C3-1810F9426F91}"/>
              </a:ext>
            </a:extLst>
          </p:cNvPr>
          <p:cNvPicPr>
            <a:picLocks noChangeAspect="1"/>
          </p:cNvPicPr>
          <p:nvPr/>
        </p:nvPicPr>
        <p:blipFill rotWithShape="1">
          <a:blip r:embed="rId2"/>
          <a:srcRect l="42929" r="11769" b="-1"/>
          <a:stretch/>
        </p:blipFill>
        <p:spPr>
          <a:xfrm>
            <a:off x="20" y="10"/>
            <a:ext cx="4654277" cy="6857990"/>
          </a:xfrm>
          <a:prstGeom prst="rect">
            <a:avLst/>
          </a:prstGeom>
        </p:spPr>
      </p:pic>
    </p:spTree>
    <p:extLst>
      <p:ext uri="{BB962C8B-B14F-4D97-AF65-F5344CB8AC3E}">
        <p14:creationId xmlns:p14="http://schemas.microsoft.com/office/powerpoint/2010/main" val="397792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8063-1214-61B8-6E65-B1EEDF5E23D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What is the problem?</a:t>
            </a:r>
          </a:p>
        </p:txBody>
      </p:sp>
      <p:sp>
        <p:nvSpPr>
          <p:cNvPr id="3" name="Content Placeholder 2">
            <a:extLst>
              <a:ext uri="{FF2B5EF4-FFF2-40B4-BE49-F238E27FC236}">
                <a16:creationId xmlns:a16="http://schemas.microsoft.com/office/drawing/2014/main" id="{FD9F15BD-5B63-AA09-6639-1B39A11F5879}"/>
              </a:ext>
            </a:extLst>
          </p:cNvPr>
          <p:cNvSpPr>
            <a:spLocks noGrp="1"/>
          </p:cNvSpPr>
          <p:nvPr>
            <p:ph idx="1"/>
          </p:nvPr>
        </p:nvSpPr>
        <p:spPr>
          <a:xfrm>
            <a:off x="643467" y="2638044"/>
            <a:ext cx="6242715" cy="3415622"/>
          </a:xfrm>
        </p:spPr>
        <p:txBody>
          <a:bodyPr>
            <a:normAutofit/>
          </a:bodyPr>
          <a:lstStyle/>
          <a:p>
            <a:r>
              <a:rPr lang="en-US">
                <a:solidFill>
                  <a:schemeClr val="bg1"/>
                </a:solidFill>
              </a:rPr>
              <a:t>What problems does this app solve?</a:t>
            </a:r>
          </a:p>
          <a:p>
            <a:r>
              <a:rPr lang="en-US">
                <a:solidFill>
                  <a:schemeClr val="bg1"/>
                </a:solidFill>
              </a:rPr>
              <a:t>How does it solve these problems?</a:t>
            </a:r>
          </a:p>
        </p:txBody>
      </p:sp>
      <p:pic>
        <p:nvPicPr>
          <p:cNvPr id="7" name="Graphic 6" descr="Irritant">
            <a:extLst>
              <a:ext uri="{FF2B5EF4-FFF2-40B4-BE49-F238E27FC236}">
                <a16:creationId xmlns:a16="http://schemas.microsoft.com/office/drawing/2014/main" id="{1CDCA1AF-D173-308B-2184-B43FCAC866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4008374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ircular jigsaw puzzle">
            <a:extLst>
              <a:ext uri="{FF2B5EF4-FFF2-40B4-BE49-F238E27FC236}">
                <a16:creationId xmlns:a16="http://schemas.microsoft.com/office/drawing/2014/main" id="{925780FA-7DC6-3986-6BCA-00DA011822A6}"/>
              </a:ext>
            </a:extLst>
          </p:cNvPr>
          <p:cNvPicPr>
            <a:picLocks noChangeAspect="1"/>
          </p:cNvPicPr>
          <p:nvPr/>
        </p:nvPicPr>
        <p:blipFill rotWithShape="1">
          <a:blip r:embed="rId3">
            <a:alphaModFix amt="40000"/>
          </a:blip>
          <a:srcRect t="979" b="147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39B556-662E-660E-3141-EF127F9DBED0}"/>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syntheszing a solution</a:t>
            </a:r>
          </a:p>
        </p:txBody>
      </p:sp>
    </p:spTree>
    <p:extLst>
      <p:ext uri="{BB962C8B-B14F-4D97-AF65-F5344CB8AC3E}">
        <p14:creationId xmlns:p14="http://schemas.microsoft.com/office/powerpoint/2010/main" val="71378122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AD0C-F1CB-FAC4-184C-DC0A3AD3B6A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Generating requirements</a:t>
            </a:r>
          </a:p>
        </p:txBody>
      </p:sp>
      <p:sp>
        <p:nvSpPr>
          <p:cNvPr id="3" name="Text Placeholder 2">
            <a:extLst>
              <a:ext uri="{FF2B5EF4-FFF2-40B4-BE49-F238E27FC236}">
                <a16:creationId xmlns:a16="http://schemas.microsoft.com/office/drawing/2014/main" id="{F064BAEB-3F92-D1AE-0D90-C420ED2542DE}"/>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A60F501D-D0CA-CE78-754C-29897C94FDF7}"/>
              </a:ext>
            </a:extLst>
          </p:cNvPr>
          <p:cNvPicPr>
            <a:picLocks noChangeAspect="1"/>
          </p:cNvPicPr>
          <p:nvPr/>
        </p:nvPicPr>
        <p:blipFill rotWithShape="1">
          <a:blip r:embed="rId3"/>
          <a:srcRect l="19777" r="20889" b="-1"/>
          <a:stretch/>
        </p:blipFill>
        <p:spPr>
          <a:xfrm>
            <a:off x="6096000" y="10"/>
            <a:ext cx="6095999" cy="6857990"/>
          </a:xfrm>
          <a:prstGeom prst="rect">
            <a:avLst/>
          </a:prstGeom>
        </p:spPr>
      </p:pic>
    </p:spTree>
    <p:extLst>
      <p:ext uri="{BB962C8B-B14F-4D97-AF65-F5344CB8AC3E}">
        <p14:creationId xmlns:p14="http://schemas.microsoft.com/office/powerpoint/2010/main" val="1313404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1D7B3-C994-A89E-CF19-965631AF078F}"/>
              </a:ext>
            </a:extLst>
          </p:cNvPr>
          <p:cNvPicPr>
            <a:picLocks noChangeAspect="1"/>
          </p:cNvPicPr>
          <p:nvPr/>
        </p:nvPicPr>
        <p:blipFill rotWithShape="1">
          <a:blip r:embed="rId3">
            <a:alphaModFix amt="40000"/>
          </a:blip>
          <a:srcRect t="18741" b="25009"/>
          <a:stretch/>
        </p:blipFill>
        <p:spPr>
          <a:xfrm>
            <a:off x="20" y="10"/>
            <a:ext cx="12191980" cy="6857990"/>
          </a:xfrm>
          <a:prstGeom prst="rect">
            <a:avLst/>
          </a:prstGeom>
        </p:spPr>
      </p:pic>
      <p:sp>
        <p:nvSpPr>
          <p:cNvPr id="2" name="Title 1">
            <a:extLst>
              <a:ext uri="{FF2B5EF4-FFF2-40B4-BE49-F238E27FC236}">
                <a16:creationId xmlns:a16="http://schemas.microsoft.com/office/drawing/2014/main" id="{8DA37B91-6151-7618-677F-619A4C395CE6}"/>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Who makes software?</a:t>
            </a:r>
          </a:p>
        </p:txBody>
      </p:sp>
      <p:sp>
        <p:nvSpPr>
          <p:cNvPr id="3" name="Text Placeholder 2">
            <a:extLst>
              <a:ext uri="{FF2B5EF4-FFF2-40B4-BE49-F238E27FC236}">
                <a16:creationId xmlns:a16="http://schemas.microsoft.com/office/drawing/2014/main" id="{82E6FA26-DDE8-B023-2CEC-5647ECEE216E}"/>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p>
        </p:txBody>
      </p:sp>
    </p:spTree>
    <p:extLst>
      <p:ext uri="{BB962C8B-B14F-4D97-AF65-F5344CB8AC3E}">
        <p14:creationId xmlns:p14="http://schemas.microsoft.com/office/powerpoint/2010/main" val="88950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4" descr="Colourful carved figures of humans">
            <a:extLst>
              <a:ext uri="{FF2B5EF4-FFF2-40B4-BE49-F238E27FC236}">
                <a16:creationId xmlns:a16="http://schemas.microsoft.com/office/drawing/2014/main" id="{928975F7-1459-1010-9EE0-F05A52A2DE2E}"/>
              </a:ext>
            </a:extLst>
          </p:cNvPr>
          <p:cNvPicPr>
            <a:picLocks noChangeAspect="1"/>
          </p:cNvPicPr>
          <p:nvPr/>
        </p:nvPicPr>
        <p:blipFill rotWithShape="1">
          <a:blip r:embed="rId3"/>
          <a:srcRect t="210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9890490-AABE-D103-8DEC-2FC06717C5AC}"/>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Leaders &amp; managers</a:t>
            </a:r>
          </a:p>
        </p:txBody>
      </p:sp>
      <p:sp>
        <p:nvSpPr>
          <p:cNvPr id="12"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958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3EB0-AA71-8566-E642-76F56CB1183B}"/>
              </a:ext>
            </a:extLst>
          </p:cNvPr>
          <p:cNvPicPr>
            <a:picLocks noChangeAspect="1"/>
          </p:cNvPicPr>
          <p:nvPr/>
        </p:nvPicPr>
        <p:blipFill rotWithShape="1">
          <a:blip r:embed="rId3">
            <a:alphaModFix amt="40000"/>
          </a:blip>
          <a:srcRect t="6559" b="9172"/>
          <a:stretch/>
        </p:blipFill>
        <p:spPr>
          <a:xfrm>
            <a:off x="20" y="10"/>
            <a:ext cx="12191980" cy="6857990"/>
          </a:xfrm>
          <a:prstGeom prst="rect">
            <a:avLst/>
          </a:prstGeom>
        </p:spPr>
      </p:pic>
      <p:sp>
        <p:nvSpPr>
          <p:cNvPr id="2" name="Title 1">
            <a:extLst>
              <a:ext uri="{FF2B5EF4-FFF2-40B4-BE49-F238E27FC236}">
                <a16:creationId xmlns:a16="http://schemas.microsoft.com/office/drawing/2014/main" id="{560561DD-33C0-C770-37AA-5E4004F032F4}"/>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Developers</a:t>
            </a:r>
          </a:p>
        </p:txBody>
      </p:sp>
    </p:spTree>
    <p:extLst>
      <p:ext uri="{BB962C8B-B14F-4D97-AF65-F5344CB8AC3E}">
        <p14:creationId xmlns:p14="http://schemas.microsoft.com/office/powerpoint/2010/main" val="70778100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
        <p:nvSpPr>
          <p:cNvPr id="10" name="Flowchart: Document 9">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90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Data concept">
            <a:extLst>
              <a:ext uri="{FF2B5EF4-FFF2-40B4-BE49-F238E27FC236}">
                <a16:creationId xmlns:a16="http://schemas.microsoft.com/office/drawing/2014/main" id="{C16ACA10-AEC8-9599-714F-979ED52609B0}"/>
              </a:ext>
            </a:extLst>
          </p:cNvPr>
          <p:cNvPicPr>
            <a:picLocks noChangeAspect="1"/>
          </p:cNvPicPr>
          <p:nvPr/>
        </p:nvPicPr>
        <p:blipFill rotWithShape="1">
          <a:blip r:embed="rId3"/>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AC601A-10AE-B0E6-0617-523F3FB97D94}"/>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“Pseudo”code</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59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78A713B8-CAB7-F5E6-0332-E282521A7429}"/>
              </a:ext>
            </a:extLst>
          </p:cNvPr>
          <p:cNvPicPr>
            <a:picLocks noChangeAspect="1"/>
          </p:cNvPicPr>
          <p:nvPr/>
        </p:nvPicPr>
        <p:blipFill rotWithShape="1">
          <a:blip r:embed="rId3"/>
          <a:srcRect t="22957" b="2043"/>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13373-4772-37CE-4FFA-EA9DCDE97029}"/>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a:solidFill>
                  <a:srgbClr val="FFFFFF"/>
                </a:solidFill>
                <a:latin typeface="+mj-lt"/>
                <a:ea typeface="+mj-ea"/>
                <a:cs typeface="+mj-cs"/>
              </a:rPr>
              <a:t>Process flowchart</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212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4" descr="Close up of basketball court lines">
            <a:extLst>
              <a:ext uri="{FF2B5EF4-FFF2-40B4-BE49-F238E27FC236}">
                <a16:creationId xmlns:a16="http://schemas.microsoft.com/office/drawing/2014/main" id="{9F769F92-6B99-60A3-9B4B-3ED9C664A722}"/>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81B2BEB-99FF-D776-8912-63A780D3F1F7}"/>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Separation of duties</a:t>
            </a:r>
          </a:p>
        </p:txBody>
      </p:sp>
    </p:spTree>
    <p:extLst>
      <p:ext uri="{BB962C8B-B14F-4D97-AF65-F5344CB8AC3E}">
        <p14:creationId xmlns:p14="http://schemas.microsoft.com/office/powerpoint/2010/main" val="1081507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694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8A19EC87-1F80-5FA8-5BC8-952E49E75A84}"/>
              </a:ext>
            </a:extLst>
          </p:cNvPr>
          <p:cNvSpPr>
            <a:spLocks noGrp="1"/>
          </p:cNvSpPr>
          <p:nvPr>
            <p:ph type="title"/>
          </p:nvPr>
        </p:nvSpPr>
        <p:spPr>
          <a:xfrm>
            <a:off x="804672" y="2594153"/>
            <a:ext cx="4486656" cy="1231106"/>
          </a:xfrm>
          <a:noFill/>
          <a:ln>
            <a:solidFill>
              <a:schemeClr val="tx1"/>
            </a:solidFill>
          </a:ln>
        </p:spPr>
        <p:txBody>
          <a:bodyPr vert="horz" lIns="274320" tIns="182880" rIns="274320" bIns="182880" rtlCol="0" anchor="ctr" anchorCtr="1">
            <a:normAutofit/>
          </a:bodyPr>
          <a:lstStyle/>
          <a:p>
            <a:r>
              <a:rPr lang="en-US" sz="3200" dirty="0">
                <a:solidFill>
                  <a:schemeClr val="tx1"/>
                </a:solidFill>
              </a:rPr>
              <a:t>10 minute break</a:t>
            </a:r>
          </a:p>
        </p:txBody>
      </p:sp>
      <p:pic>
        <p:nvPicPr>
          <p:cNvPr id="6" name="Picture 5" descr="Half face clock on a wall">
            <a:extLst>
              <a:ext uri="{FF2B5EF4-FFF2-40B4-BE49-F238E27FC236}">
                <a16:creationId xmlns:a16="http://schemas.microsoft.com/office/drawing/2014/main" id="{28F636C6-650D-7B4C-851F-6A017C56C53D}"/>
              </a:ext>
            </a:extLst>
          </p:cNvPr>
          <p:cNvPicPr>
            <a:picLocks noChangeAspect="1"/>
          </p:cNvPicPr>
          <p:nvPr/>
        </p:nvPicPr>
        <p:blipFill rotWithShape="1">
          <a:blip r:embed="rId2"/>
          <a:srcRect l="28426" r="7573" b="-2"/>
          <a:stretch/>
        </p:blipFill>
        <p:spPr>
          <a:xfrm>
            <a:off x="6096000" y="10"/>
            <a:ext cx="6095999" cy="6857990"/>
          </a:xfrm>
          <a:prstGeom prst="rect">
            <a:avLst/>
          </a:prstGeom>
        </p:spPr>
      </p:pic>
    </p:spTree>
    <p:extLst>
      <p:ext uri="{BB962C8B-B14F-4D97-AF65-F5344CB8AC3E}">
        <p14:creationId xmlns:p14="http://schemas.microsoft.com/office/powerpoint/2010/main" val="1659740523"/>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B5561-954F-6C0D-69EB-FF94A9ECF48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Testing</a:t>
            </a:r>
            <a:endParaRPr lang="en-US" dirty="0"/>
          </a:p>
        </p:txBody>
      </p:sp>
      <p:sp>
        <p:nvSpPr>
          <p:cNvPr id="3" name="Content Placeholder 2">
            <a:extLst>
              <a:ext uri="{FF2B5EF4-FFF2-40B4-BE49-F238E27FC236}">
                <a16:creationId xmlns:a16="http://schemas.microsoft.com/office/drawing/2014/main" id="{7D32F593-1D55-3467-CD95-4A583F3940FF}"/>
              </a:ext>
            </a:extLst>
          </p:cNvPr>
          <p:cNvSpPr>
            <a:spLocks noGrp="1"/>
          </p:cNvSpPr>
          <p:nvPr>
            <p:ph idx="1"/>
          </p:nvPr>
        </p:nvSpPr>
        <p:spPr>
          <a:xfrm>
            <a:off x="804672" y="2858703"/>
            <a:ext cx="4475892" cy="3042547"/>
          </a:xfrm>
        </p:spPr>
        <p:txBody>
          <a:bodyPr>
            <a:normAutofit/>
          </a:bodyPr>
          <a:lstStyle/>
          <a:p>
            <a:r>
              <a:rPr lang="en-US" dirty="0">
                <a:solidFill>
                  <a:srgbClr val="FFFFFF"/>
                </a:solidFill>
              </a:rPr>
              <a:t>Does the code work as expected?</a:t>
            </a:r>
          </a:p>
          <a:p>
            <a:r>
              <a:rPr lang="en-US" dirty="0">
                <a:solidFill>
                  <a:srgbClr val="FFFFFF"/>
                </a:solidFill>
              </a:rPr>
              <a:t>Does the code solve the problem we identified?</a:t>
            </a:r>
          </a:p>
          <a:p>
            <a:r>
              <a:rPr lang="en-US" dirty="0">
                <a:solidFill>
                  <a:srgbClr val="FFFFFF"/>
                </a:solidFill>
              </a:rPr>
              <a:t>What does the code work on?</a:t>
            </a:r>
          </a:p>
          <a:p>
            <a:pPr marL="228600" lvl="1" indent="0">
              <a:buNone/>
            </a:pPr>
            <a:r>
              <a:rPr lang="en-US" dirty="0">
                <a:solidFill>
                  <a:srgbClr val="FFFFFF"/>
                </a:solidFill>
              </a:rPr>
              <a:t>Does the code function with all of our supported systems?</a:t>
            </a:r>
          </a:p>
          <a:p>
            <a:pPr marL="228600" lvl="1" indent="0">
              <a:buNone/>
            </a:pPr>
            <a:r>
              <a:rPr lang="en-US" dirty="0">
                <a:solidFill>
                  <a:srgbClr val="FFFFFF"/>
                </a:solidFill>
              </a:rPr>
              <a:t>Do we even know what possible </a:t>
            </a:r>
            <a:r>
              <a:rPr lang="en-US">
                <a:solidFill>
                  <a:srgbClr val="FFFFFF"/>
                </a:solidFill>
              </a:rPr>
              <a:t>systems exist in the field?</a:t>
            </a:r>
          </a:p>
          <a:p>
            <a:endParaRPr lang="en-US"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rror">
            <a:extLst>
              <a:ext uri="{FF2B5EF4-FFF2-40B4-BE49-F238E27FC236}">
                <a16:creationId xmlns:a16="http://schemas.microsoft.com/office/drawing/2014/main" id="{8718DB54-6D81-9017-6D49-A00521E227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556632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9B4A-8B47-56C3-B28E-9A484E4A7EF0}"/>
              </a:ext>
            </a:extLst>
          </p:cNvPr>
          <p:cNvSpPr>
            <a:spLocks noGrp="1"/>
          </p:cNvSpPr>
          <p:nvPr>
            <p:ph type="title"/>
          </p:nvPr>
        </p:nvSpPr>
        <p:spPr/>
        <p:txBody>
          <a:bodyPr vert="horz" lIns="274320" tIns="182880" rIns="274320" bIns="182880" rtlCol="0" anchor="ctr" anchorCtr="1">
            <a:normAutofit/>
          </a:bodyPr>
          <a:lstStyle/>
          <a:p>
            <a:r>
              <a:rPr lang="en-US" sz="2400"/>
              <a:t>Code distribution</a:t>
            </a:r>
          </a:p>
        </p:txBody>
      </p:sp>
      <p:sp>
        <p:nvSpPr>
          <p:cNvPr id="7" name="Content Placeholder 6">
            <a:extLst>
              <a:ext uri="{FF2B5EF4-FFF2-40B4-BE49-F238E27FC236}">
                <a16:creationId xmlns:a16="http://schemas.microsoft.com/office/drawing/2014/main" id="{08E62260-6E7B-D6A9-72DB-64E4713A45ED}"/>
              </a:ext>
            </a:extLst>
          </p:cNvPr>
          <p:cNvSpPr>
            <a:spLocks noGrp="1"/>
          </p:cNvSpPr>
          <p:nvPr>
            <p:ph idx="1"/>
          </p:nvPr>
        </p:nvSpPr>
        <p:spPr/>
        <p:txBody>
          <a:bodyPr/>
          <a:lstStyle/>
          <a:p>
            <a:endParaRPr lang="en-US"/>
          </a:p>
        </p:txBody>
      </p:sp>
      <p:pic>
        <p:nvPicPr>
          <p:cNvPr id="6" name="Picture 5" descr="A picture containing text, outdoor&#10;&#10;Description automatically generated">
            <a:extLst>
              <a:ext uri="{FF2B5EF4-FFF2-40B4-BE49-F238E27FC236}">
                <a16:creationId xmlns:a16="http://schemas.microsoft.com/office/drawing/2014/main" id="{2F8CA17F-61A8-D941-FE3E-79F4BA7777E1}"/>
              </a:ext>
            </a:extLst>
          </p:cNvPr>
          <p:cNvPicPr>
            <a:picLocks noChangeAspect="1"/>
          </p:cNvPicPr>
          <p:nvPr/>
        </p:nvPicPr>
        <p:blipFill>
          <a:blip r:embed="rId2"/>
          <a:stretch>
            <a:fillRect/>
          </a:stretch>
        </p:blipFill>
        <p:spPr>
          <a:xfrm>
            <a:off x="1934398" y="2538100"/>
            <a:ext cx="8323204" cy="3743771"/>
          </a:xfrm>
          <a:prstGeom prst="rect">
            <a:avLst/>
          </a:prstGeom>
        </p:spPr>
      </p:pic>
    </p:spTree>
    <p:extLst>
      <p:ext uri="{BB962C8B-B14F-4D97-AF65-F5344CB8AC3E}">
        <p14:creationId xmlns:p14="http://schemas.microsoft.com/office/powerpoint/2010/main" val="849568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CBD8-AC58-4742-B20B-BBCB201D441A}"/>
              </a:ext>
            </a:extLst>
          </p:cNvPr>
          <p:cNvSpPr>
            <a:spLocks noGrp="1"/>
          </p:cNvSpPr>
          <p:nvPr>
            <p:ph type="title"/>
          </p:nvPr>
        </p:nvSpPr>
        <p:spPr/>
        <p:txBody>
          <a:bodyPr/>
          <a:lstStyle/>
          <a:p>
            <a:r>
              <a:rPr lang="en-US" dirty="0"/>
              <a:t>Problem discovery</a:t>
            </a:r>
          </a:p>
        </p:txBody>
      </p:sp>
      <p:pic>
        <p:nvPicPr>
          <p:cNvPr id="4" name="Picture 3" descr="A picture containing text, sky, outdoor, sign&#10;&#10;Description automatically generated">
            <a:extLst>
              <a:ext uri="{FF2B5EF4-FFF2-40B4-BE49-F238E27FC236}">
                <a16:creationId xmlns:a16="http://schemas.microsoft.com/office/drawing/2014/main" id="{24E46F48-CEC1-DA1D-63F4-E187FE63EC83}"/>
              </a:ext>
            </a:extLst>
          </p:cNvPr>
          <p:cNvPicPr>
            <a:picLocks noChangeAspect="1"/>
          </p:cNvPicPr>
          <p:nvPr/>
        </p:nvPicPr>
        <p:blipFill>
          <a:blip r:embed="rId3"/>
          <a:stretch>
            <a:fillRect/>
          </a:stretch>
        </p:blipFill>
        <p:spPr>
          <a:xfrm>
            <a:off x="3054350" y="2249439"/>
            <a:ext cx="6083300" cy="4608561"/>
          </a:xfrm>
          <a:prstGeom prst="rect">
            <a:avLst/>
          </a:prstGeom>
        </p:spPr>
      </p:pic>
    </p:spTree>
    <p:extLst>
      <p:ext uri="{BB962C8B-B14F-4D97-AF65-F5344CB8AC3E}">
        <p14:creationId xmlns:p14="http://schemas.microsoft.com/office/powerpoint/2010/main" val="93615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224E-1824-D1AF-B3D1-1CFB4840F669}"/>
              </a:ext>
            </a:extLst>
          </p:cNvPr>
          <p:cNvSpPr>
            <a:spLocks noGrp="1"/>
          </p:cNvSpPr>
          <p:nvPr>
            <p:ph type="title"/>
          </p:nvPr>
        </p:nvSpPr>
        <p:spPr>
          <a:xfrm>
            <a:off x="2231136" y="964692"/>
            <a:ext cx="7729728" cy="1188720"/>
          </a:xfrm>
        </p:spPr>
        <p:txBody>
          <a:bodyPr>
            <a:normAutofit/>
          </a:bodyPr>
          <a:lstStyle/>
          <a:p>
            <a:r>
              <a:rPr lang="en-US" dirty="0"/>
              <a:t>Who are our users?</a:t>
            </a:r>
          </a:p>
        </p:txBody>
      </p:sp>
      <p:graphicFrame>
        <p:nvGraphicFramePr>
          <p:cNvPr id="5" name="Content Placeholder 2">
            <a:extLst>
              <a:ext uri="{FF2B5EF4-FFF2-40B4-BE49-F238E27FC236}">
                <a16:creationId xmlns:a16="http://schemas.microsoft.com/office/drawing/2014/main" id="{832A845B-69F1-06E4-F71A-7ED7FD8C0E1A}"/>
              </a:ext>
            </a:extLst>
          </p:cNvPr>
          <p:cNvGraphicFramePr>
            <a:graphicFrameLocks noGrp="1"/>
          </p:cNvGraphicFramePr>
          <p:nvPr>
            <p:ph idx="1"/>
            <p:extLst>
              <p:ext uri="{D42A27DB-BD31-4B8C-83A1-F6EECF244321}">
                <p14:modId xmlns:p14="http://schemas.microsoft.com/office/powerpoint/2010/main" val="19521477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532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D25C-9D22-2741-BAD5-36E8A1B6D765}"/>
              </a:ext>
            </a:extLst>
          </p:cNvPr>
          <p:cNvSpPr>
            <a:spLocks noGrp="1"/>
          </p:cNvSpPr>
          <p:nvPr>
            <p:ph type="title"/>
          </p:nvPr>
        </p:nvSpPr>
        <p:spPr>
          <a:xfrm>
            <a:off x="2231136" y="964692"/>
            <a:ext cx="7729728" cy="1188720"/>
          </a:xfrm>
        </p:spPr>
        <p:txBody>
          <a:bodyPr>
            <a:normAutofit/>
          </a:bodyPr>
          <a:lstStyle/>
          <a:p>
            <a:r>
              <a:rPr lang="en-US" dirty="0"/>
              <a:t>Supporting those customers</a:t>
            </a:r>
          </a:p>
        </p:txBody>
      </p:sp>
      <p:graphicFrame>
        <p:nvGraphicFramePr>
          <p:cNvPr id="11" name="Content Placeholder 2">
            <a:extLst>
              <a:ext uri="{FF2B5EF4-FFF2-40B4-BE49-F238E27FC236}">
                <a16:creationId xmlns:a16="http://schemas.microsoft.com/office/drawing/2014/main" id="{EEC470BA-4D7D-243F-A091-B49D96D03070}"/>
              </a:ext>
            </a:extLst>
          </p:cNvPr>
          <p:cNvGraphicFramePr>
            <a:graphicFrameLocks noGrp="1"/>
          </p:cNvGraphicFramePr>
          <p:nvPr>
            <p:ph idx="1"/>
            <p:extLst>
              <p:ext uri="{D42A27DB-BD31-4B8C-83A1-F6EECF244321}">
                <p14:modId xmlns:p14="http://schemas.microsoft.com/office/powerpoint/2010/main" val="402371336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321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
        <p:nvSpPr>
          <p:cNvPr id="9" name="Flowchart: Document 8">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89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68B3DB-A3C5-D068-527B-40E9D03BD0B0}"/>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2700" dirty="0"/>
              <a:t>Modern software development concepts</a:t>
            </a:r>
          </a:p>
        </p:txBody>
      </p:sp>
      <p:sp>
        <p:nvSpPr>
          <p:cNvPr id="5" name="Text Placeholder 4">
            <a:extLst>
              <a:ext uri="{FF2B5EF4-FFF2-40B4-BE49-F238E27FC236}">
                <a16:creationId xmlns:a16="http://schemas.microsoft.com/office/drawing/2014/main" id="{210712C8-16DC-6AEE-99D7-5B49B1A60734}"/>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7" name="Picture 6">
            <a:extLst>
              <a:ext uri="{FF2B5EF4-FFF2-40B4-BE49-F238E27FC236}">
                <a16:creationId xmlns:a16="http://schemas.microsoft.com/office/drawing/2014/main" id="{E3706CAD-36DC-CF9D-6885-9ECA64A1E5E6}"/>
              </a:ext>
            </a:extLst>
          </p:cNvPr>
          <p:cNvPicPr>
            <a:picLocks noChangeAspect="1"/>
          </p:cNvPicPr>
          <p:nvPr/>
        </p:nvPicPr>
        <p:blipFill rotWithShape="1">
          <a:blip r:embed="rId3"/>
          <a:srcRect l="4718" r="30393" b="-1"/>
          <a:stretch/>
        </p:blipFill>
        <p:spPr>
          <a:xfrm>
            <a:off x="6096000" y="10"/>
            <a:ext cx="6095999" cy="6857990"/>
          </a:xfrm>
          <a:prstGeom prst="rect">
            <a:avLst/>
          </a:prstGeom>
        </p:spPr>
      </p:pic>
    </p:spTree>
    <p:extLst>
      <p:ext uri="{BB962C8B-B14F-4D97-AF65-F5344CB8AC3E}">
        <p14:creationId xmlns:p14="http://schemas.microsoft.com/office/powerpoint/2010/main" val="559302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Review Day 2</a:t>
            </a:r>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srcRect l="22799" r="15105" b="2"/>
          <a:stretch/>
        </p:blipFill>
        <p:spPr>
          <a:xfrm>
            <a:off x="20" y="10"/>
            <a:ext cx="4654277" cy="6857990"/>
          </a:xfrm>
          <a:prstGeom prst="rect">
            <a:avLst/>
          </a:prstGeom>
        </p:spPr>
      </p:pic>
    </p:spTree>
    <p:extLst>
      <p:ext uri="{BB962C8B-B14F-4D97-AF65-F5344CB8AC3E}">
        <p14:creationId xmlns:p14="http://schemas.microsoft.com/office/powerpoint/2010/main" val="3300517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9C2AC-F38E-1E06-B23E-8429343EB29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What is a program </a:t>
            </a:r>
            <a:r>
              <a:rPr lang="en-US" sz="3200" i="1"/>
              <a:t>really</a:t>
            </a:r>
            <a:r>
              <a:rPr lang="en-US" sz="3200"/>
              <a:t>?</a:t>
            </a:r>
          </a:p>
        </p:txBody>
      </p:sp>
      <p:sp>
        <p:nvSpPr>
          <p:cNvPr id="3" name="Text Placeholder 2">
            <a:extLst>
              <a:ext uri="{FF2B5EF4-FFF2-40B4-BE49-F238E27FC236}">
                <a16:creationId xmlns:a16="http://schemas.microsoft.com/office/drawing/2014/main" id="{D592358E-4B1A-DD8C-3021-2354DF72711C}"/>
              </a:ext>
            </a:extLst>
          </p:cNvPr>
          <p:cNvSpPr>
            <a:spLocks noGrp="1"/>
          </p:cNvSpPr>
          <p:nvPr>
            <p:ph type="body" idx="1"/>
          </p:nvPr>
        </p:nvSpPr>
        <p:spPr>
          <a:xfrm>
            <a:off x="2695194" y="5688535"/>
            <a:ext cx="6801612" cy="536125"/>
          </a:xfrm>
        </p:spPr>
        <p:txBody>
          <a:bodyPr vert="horz" lIns="91440" tIns="45720" rIns="91440" bIns="45720" rtlCol="0">
            <a:normAutofit/>
          </a:bodyPr>
          <a:lstStyle/>
          <a:p>
            <a:pPr algn="ctr"/>
            <a:endParaRPr lang="en-US" sz="1800" kern="1200">
              <a:solidFill>
                <a:srgbClr val="FFFFFF"/>
              </a:solidFill>
              <a:latin typeface="+mn-lt"/>
              <a:ea typeface="+mn-ea"/>
              <a:cs typeface="+mn-cs"/>
            </a:endParaRPr>
          </a:p>
        </p:txBody>
      </p:sp>
      <p:pic>
        <p:nvPicPr>
          <p:cNvPr id="7" name="Graphic 6" descr="Programmer">
            <a:extLst>
              <a:ext uri="{FF2B5EF4-FFF2-40B4-BE49-F238E27FC236}">
                <a16:creationId xmlns:a16="http://schemas.microsoft.com/office/drawing/2014/main" id="{5E0A37C2-289D-2063-295E-FF9C15321A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250022566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Water droplet on a petal">
            <a:extLst>
              <a:ext uri="{FF2B5EF4-FFF2-40B4-BE49-F238E27FC236}">
                <a16:creationId xmlns:a16="http://schemas.microsoft.com/office/drawing/2014/main" id="{85520C0B-3382-593B-CF17-945B62581126}"/>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2231136" y="2958103"/>
            <a:ext cx="7729728" cy="941796"/>
          </a:xfrm>
          <a:solidFill>
            <a:srgbClr val="FFFFFF">
              <a:alpha val="80000"/>
            </a:srgbClr>
          </a:solidFill>
        </p:spPr>
        <p:txBody>
          <a:bodyPr>
            <a:normAutofit/>
          </a:bodyPr>
          <a:lstStyle/>
          <a:p>
            <a:r>
              <a:rPr lang="en-US" dirty="0"/>
              <a:t>Program == code</a:t>
            </a:r>
          </a:p>
        </p:txBody>
      </p:sp>
    </p:spTree>
    <p:extLst>
      <p:ext uri="{BB962C8B-B14F-4D97-AF65-F5344CB8AC3E}">
        <p14:creationId xmlns:p14="http://schemas.microsoft.com/office/powerpoint/2010/main" val="312454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Formulae on a background">
            <a:extLst>
              <a:ext uri="{FF2B5EF4-FFF2-40B4-BE49-F238E27FC236}">
                <a16:creationId xmlns:a16="http://schemas.microsoft.com/office/drawing/2014/main" id="{CA9AF19A-5093-F69E-1C98-D3C2A6E82212}"/>
              </a:ext>
            </a:extLst>
          </p:cNvPr>
          <p:cNvPicPr>
            <a:picLocks noChangeAspect="1"/>
          </p:cNvPicPr>
          <p:nvPr/>
        </p:nvPicPr>
        <p:blipFill rotWithShape="1">
          <a:blip r:embed="rId2"/>
          <a:srcRect t="4819" b="20181"/>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1601724" y="2606040"/>
            <a:ext cx="8988552" cy="1645920"/>
          </a:xfrm>
          <a:solidFill>
            <a:srgbClr val="FFFFFF">
              <a:alpha val="80000"/>
            </a:srgbClr>
          </a:solidFill>
        </p:spPr>
        <p:txBody>
          <a:bodyPr>
            <a:normAutofit/>
          </a:bodyPr>
          <a:lstStyle/>
          <a:p>
            <a:r>
              <a:rPr lang="en-US" sz="3800"/>
              <a:t>Code == instructions</a:t>
            </a:r>
          </a:p>
        </p:txBody>
      </p:sp>
    </p:spTree>
    <p:extLst>
      <p:ext uri="{BB962C8B-B14F-4D97-AF65-F5344CB8AC3E}">
        <p14:creationId xmlns:p14="http://schemas.microsoft.com/office/powerpoint/2010/main" val="400106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D8DD-DB68-A28D-4570-B4DDCE3B348A}"/>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2000">
                <a:solidFill>
                  <a:srgbClr val="FFFFFF"/>
                </a:solidFill>
              </a:rPr>
              <a:t>Parts of a program</a:t>
            </a:r>
          </a:p>
        </p:txBody>
      </p:sp>
      <p:sp>
        <p:nvSpPr>
          <p:cNvPr id="9" name="Flowchart: Document 8">
            <a:extLst>
              <a:ext uri="{FF2B5EF4-FFF2-40B4-BE49-F238E27FC236}">
                <a16:creationId xmlns:a16="http://schemas.microsoft.com/office/drawing/2014/main" id="{1E14715B-2E40-4760-AE23-026845A30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2121408"/>
            <a:ext cx="2615184" cy="2615184"/>
          </a:xfrm>
          <a:prstGeom prst="flowChartDocumen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08429-4C7A-4C37-848C-C1613E31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17" y="640080"/>
            <a:ext cx="766267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D8F4B2B-96EA-4C0F-84D3-5728F7CF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525DBD2C-07A7-A04F-3E07-AC1150B4C4BA}"/>
              </a:ext>
            </a:extLst>
          </p:cNvPr>
          <p:cNvPicPr>
            <a:picLocks noChangeAspect="1"/>
          </p:cNvPicPr>
          <p:nvPr/>
        </p:nvPicPr>
        <p:blipFill>
          <a:blip r:embed="rId2"/>
          <a:stretch>
            <a:fillRect/>
          </a:stretch>
        </p:blipFill>
        <p:spPr>
          <a:xfrm>
            <a:off x="4361406" y="1371687"/>
            <a:ext cx="6695895" cy="3799920"/>
          </a:xfrm>
          <a:prstGeom prst="rect">
            <a:avLst/>
          </a:prstGeom>
        </p:spPr>
      </p:pic>
    </p:spTree>
    <p:extLst>
      <p:ext uri="{BB962C8B-B14F-4D97-AF65-F5344CB8AC3E}">
        <p14:creationId xmlns:p14="http://schemas.microsoft.com/office/powerpoint/2010/main" val="378251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BB8E0-CA50-4210-399F-364B281401F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04030D5-98D7-3B7D-1061-2FD23B136418}"/>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Scripts vs. binaries</a:t>
            </a:r>
          </a:p>
        </p:txBody>
      </p:sp>
      <p:sp>
        <p:nvSpPr>
          <p:cNvPr id="3" name="Text Placeholder 2">
            <a:extLst>
              <a:ext uri="{FF2B5EF4-FFF2-40B4-BE49-F238E27FC236}">
                <a16:creationId xmlns:a16="http://schemas.microsoft.com/office/drawing/2014/main" id="{859070D2-AC6F-54F3-9023-0532BBDB031A}"/>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87993873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390</TotalTime>
  <Words>1036</Words>
  <Application>Microsoft Office PowerPoint</Application>
  <PresentationFormat>Widescreen</PresentationFormat>
  <Paragraphs>101</Paragraphs>
  <Slides>41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Gill Sans MT</vt:lpstr>
      <vt:lpstr>Parcel</vt:lpstr>
      <vt:lpstr>Introduction to Software Business Product management</vt:lpstr>
      <vt:lpstr>Day 1 recap</vt:lpstr>
      <vt:lpstr>Question or clarifications?</vt:lpstr>
      <vt:lpstr>Modern software development concepts</vt:lpstr>
      <vt:lpstr>What is a program really?</vt:lpstr>
      <vt:lpstr>Program == code</vt:lpstr>
      <vt:lpstr>Code == instructions</vt:lpstr>
      <vt:lpstr>Parts of a program</vt:lpstr>
      <vt:lpstr>Scripts vs. binaries</vt:lpstr>
      <vt:lpstr>PowerPoint Presentation</vt:lpstr>
      <vt:lpstr>Compiled vs interpreted simplified</vt:lpstr>
      <vt:lpstr>Let’s look at some code</vt:lpstr>
      <vt:lpstr>10 minute break</vt:lpstr>
      <vt:lpstr>How a program works</vt:lpstr>
      <vt:lpstr>How Firefox works</vt:lpstr>
      <vt:lpstr>Detailed execution</vt:lpstr>
      <vt:lpstr>PowerPoint Presentation</vt:lpstr>
      <vt:lpstr>Compiling</vt:lpstr>
      <vt:lpstr>Compile process</vt:lpstr>
      <vt:lpstr>Compiling C in practice</vt:lpstr>
      <vt:lpstr>Imagine an outstanding app</vt:lpstr>
      <vt:lpstr>Why would we make an app?</vt:lpstr>
      <vt:lpstr>How do we build a quality app?</vt:lpstr>
      <vt:lpstr>What is the problem?</vt:lpstr>
      <vt:lpstr>syntheszing a solution</vt:lpstr>
      <vt:lpstr>Generating requirements</vt:lpstr>
      <vt:lpstr>Who makes software?</vt:lpstr>
      <vt:lpstr>Leaders &amp; managers</vt:lpstr>
      <vt:lpstr>Developers</vt:lpstr>
      <vt:lpstr>“Pseudo”code</vt:lpstr>
      <vt:lpstr>Process flowchart</vt:lpstr>
      <vt:lpstr>Separation of duties</vt:lpstr>
      <vt:lpstr>10 minute break</vt:lpstr>
      <vt:lpstr>Testing</vt:lpstr>
      <vt:lpstr>Code distribution</vt:lpstr>
      <vt:lpstr>Problem discovery</vt:lpstr>
      <vt:lpstr>Who are our users?</vt:lpstr>
      <vt:lpstr>Supporting those customers</vt:lpstr>
      <vt:lpstr>Questions?</vt:lpstr>
      <vt:lpstr>Review Day 2</vt:lpstr>
      <vt:lpstr>Preview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2023-04-11T15:52:30Z</dcterms:modified>
</cp:coreProperties>
</file>